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 Л. Н. Толстого: роман-эпопея о войне, семье и человеке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Эпопея о России 1805–1820-х годов, где история проходит через судьбы людей.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роман Толстого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писал «Войну и мир» шесть лет, соединяя семейную хронику, историческую эпопею и философский роман. В центре — эпоха 1812 года, но через неё показана вся жизнь России начала XIX века.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7555" y="1090878"/>
            <a:ext cx="150043" cy="1714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27280" y="3096535"/>
            <a:ext cx="171478" cy="17147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47851" y="1106117"/>
            <a:ext cx="176250" cy="141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1780" y="3096535"/>
            <a:ext cx="171478" cy="171478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основа романа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Мемуары и документы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опирался на воспоминания современников, военные материалы и исторические исследования, чтобы показать эпоху не отвлечённо, а через конкретные факты и человеческий опыт.
</a:t>
            </a:r>
            <a:endParaRPr lang="en-US" sz="1179" dirty="0"/>
          </a:p>
        </p:txBody>
      </p:sp>
      <p:sp>
        <p:nvSpPr>
          <p:cNvPr id="14" name="Text 3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автор уделил Бородину: его интересовали не только ход боя, но и реальная цена решений, принятых в условиях хаоса, риска и нехватки точной информации.
</a:t>
            </a:r>
            <a:endParaRPr lang="en-US" sz="1191" dirty="0"/>
          </a:p>
        </p:txBody>
      </p:sp>
      <p:sp>
        <p:nvSpPr>
          <p:cNvPr id="15" name="Text 4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как дело многих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спорит с мыслью о том, что историю творят лишь великие правители. По Толстому, ход событий складывается из действий тысяч людей и общего движения народа.
</a:t>
            </a:r>
            <a:endParaRPr lang="en-US" sz="1275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 широком масштабе
</a:t>
            </a:r>
            <a:pPr algn="l" indent="0" marL="0">
              <a:lnSpc>
                <a:spcPct val="100000"/>
              </a:lnSpc>
              <a:buNone/>
            </a:pPr>
            <a:r>
              <a:rPr lang="en-US" sz="7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охватывает армию, дворянский быт, светское общество и народную жизнь, показывая, как личные судьбы вплетены в исторические потрясения страны.
</a:t>
            </a:r>
            <a:endParaRPr lang="en-US" sz="12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 повседневность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Петербургские салоны, усадьбы и семейные разговоры создают образ мира, где внешняя учтивость часто скрывает внутреннюю пустоту. На этом фоне особенно заметны подлинные чувства и нравственный выбор.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начала XIX века у Толстого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и исторический перелом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лагеря, Москва 1812 года и заграничные походы раскрывают другую сторону эпохи. Толстой противопоставляет блеск общества стойкости простых людей и проверяет героев на верность долгу.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94478"/>
            <a:ext cx="4022400" cy="1603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в романе показывают разные жизненные и нравственные типы.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семей помогает увидеть главную идею романа: нравственный облик человека определяется не происхождением, а внутренним выбором и отношением к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семьи романа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Безухов: путь к внутренней свободе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Получив наследство и оказавшись в свете, Пьер быстро понимает, что внешнее благополучие не даёт ни смысла, ни душевной опоры. Его растерянность становится началом поиска правды.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Неудачный брак, увлечение масонством и разочарование в красивых идеях заставляют героя пересмотреть свои представления о счастье. Он всё яснее видит ценность простоты, честности и человеческой близости.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Плен, встреча с Платоном Каратаевым и переживание войны приводят Пьера к зрелости. Он приходит к спокойной ответственности и пониманию, что настоящее счастье связано с внутренней свободой.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Андрей: от мечты о славе к нравственному прозрению
</a:t>
            </a:r>
            <a:endParaRPr lang="en-US" sz="2095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романа Андрей Болконский стремится к подвигу и великому имени. Его привлекает возможность выйти за пределы обыденной жизни и оставить след в истории.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Аустерлиц становится для него моментом разочарования: перед лицом ранения и неба герой понимает, насколько ничтожны личная слава и воинская гордость без подлинного смысла.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Наташе возвращает Андрею надежду на счастье и внутреннее обновление. Но измена и новые испытания снова обнажают его гордость, ранимость и требовательность к себе и другим.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Ранение под Бородином и прощение завершают духовный путь героя. Андрей приходит к мысли, что долг, честь и отказ от эгоизма важнее внешнего успеха и признания.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Ростова: естественность и взросление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Наташа появляется как живая, непосредственная и музыкальная девочка, открытая чувствам. В ней сразу видна природная искренность и способность к сильным переживаниям.
</a:t>
            </a:r>
            <a:endParaRPr lang="en-US" sz="1336" dirty="0"/>
          </a:p>
        </p:txBody>
      </p:sp>
      <p:sp>
        <p:nvSpPr>
          <p:cNvPr id="10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и ошибка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Увлечение Анатолем Курагиным приводит героиню к тяжёлому моральному падению. Этот эпизод становится испытанием, через которое раскрываются её совесть, стыд и способность к раскаянию.
</a:t>
            </a:r>
            <a:endParaRPr lang="en-US" sz="1282" dirty="0"/>
          </a:p>
        </p:txBody>
      </p:sp>
      <p:sp>
        <p:nvSpPr>
          <p:cNvPr id="11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бал и любовь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бал и чувство к Андрею Болконскому становятся для Наташи началом серьёзного внутреннего опыта. Она впервые сталкивается не только с радостью, но и с ответственностью за свои чувства.
</a:t>
            </a:r>
            <a:endParaRPr lang="en-US" sz="1263" dirty="0"/>
          </a:p>
        </p:txBody>
      </p:sp>
      <p:sp>
        <p:nvSpPr>
          <p:cNvPr id="12" name="Text 5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1812 год и зрелость
</a:t>
            </a:r>
            <a:pPr algn="ctr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войны Наташа взрослеет, проявляя сострадание, собранность и готовность жить не только для себя. Толстой показывает в ней обновление личности через страдание и внутреннюю работу.
</a:t>
            </a:r>
            <a:endParaRPr lang="en-US" sz="12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Нравственные контрасты между героями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помогает увидеть, как Толстой противопоставляет искренность и расчёт, внутреннюю глубину и внешнюю эффектность.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герой связан с честностью и самопознанием, тем ближе он к духовному росту; карьера без нравственного содержания ведёт к пустоте.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Духовный путь Пьера Безухова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развития героя по роману Л. Н. Толстого
</a:t>
            </a:r>
            <a:endParaRPr lang="en-US" sz="2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Бородинское сражение как исторический и нравственный центр романа
</a:t>
            </a:r>
            <a:endParaRPr lang="en-US" sz="2054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Поле, где решается судьба страны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Бородинский день у Толстого наполнен дымом, криками и движением тысяч людей, а не только именами полководцев. Через эту картину писатель показывает, что исход боя создается общим напряжением армии и народа, а не одним точным приказом.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Батарея Раевского и цена стойкости
</a:t>
            </a:r>
            <a:pPr algn="ctr" indent="0" marL="0">
              <a:lnSpc>
                <a:spcPct val="100000"/>
              </a:lnSpc>
              <a:buNone/>
            </a:pPr>
            <a:r>
              <a:rPr lang="en-US" sz="43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батарее Раевского особенно заметны мужество и выносливость простых солдат, которые удерживают позицию ценой огромных потерь. Толстой подчеркивает: подлинная сила армии проявляется в способности людей стоять до конца, даже когда бой становится почти неуправляемым.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на Бородинском поле
</a:t>
            </a:r>
            <a:pPr algn="ctr" indent="0" marL="0">
              <a:lnSpc>
                <a:spcPct val="100000"/>
              </a:lnSpc>
              <a:buNone/>
            </a:pPr>
            <a:r>
              <a:rPr lang="en-US" sz="46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Пьер Безухов видит войну впервые не как политическое событие, а как живую человеческую трагедию. Его впечатление от раненых, огня и усталых лиц помогает читателю почувствовать нравственный масштаб Бородина и увидеть войну глазами человека, ищущего правду.
</a:t>
            </a:r>
            <a:endParaRPr lang="en-US" sz="107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«Мысль народная» в романе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показывает народ как носителя нравственной прочности: солдаты, крестьяне и ополченцы действуют без позы, но с внутренней правотой и терпением, которых часто не хватает светскому обществу.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образы Платона Каратаева и Тихона Щербатого: один воплощает смирение и простую мудрость, другой — решительность и природную сноровку, рожденные жизнью народа.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правда у Толстого раскрывается в способности жить для дела, а не для славы. Именно поэтому автор противопоставляет ее суетности салонов и ложным представлениям о значительности.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событий романа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связывает личные перемены героев с движением эпохи и показывает, как меняется их взгляд на жизнь вместе с историей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1812 году, тем сильнее в романе пересекаются частная судьба, народное испытание и нравственный выбор.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мир»; историческая последовательность событий романа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176868"/>
            <a:ext cx="4336500" cy="257001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символы романа и их смысл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художественные образы связывают внутренний мир героев с историческими событиями и нравственными открытиями.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не украшают повествование, а помогают понять духовный смысл событий: личные переживания постоянно выходят к общему историческому плану.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3088" y="1955690"/>
            <a:ext cx="343500" cy="274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81713" y="1925990"/>
            <a:ext cx="334200" cy="33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9663" y="1925990"/>
            <a:ext cx="33420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 роман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6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Разговоры, балы, споры и домашние эпизоды раскрывают характеры героев в привычной среде. Через повседневность Толстой показывает, что нравственный выбор начинается не на поле боя, а в обычной жизни.
</a:t>
            </a:r>
            <a:endParaRPr lang="en-US" sz="1462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картины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Сражения в романе переданы как хаотичное и тяжёлое испытание, где важны не только приказы, но и состояние людей. Военная линия придает повествованию масштаб исторической эпопеи.
</a:t>
            </a:r>
            <a:endParaRPr lang="en-US" sz="1477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размышления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2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часто прерывает сюжет, чтобы рассуждать о власти, истории, свободе и случайности. Эти отступления расширяют смысл событий и помогают читателю увидеть за частным общую закономерность.
</a:t>
            </a:r>
            <a:endParaRPr lang="en-US" sz="1332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линий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сцен, героев и временных пластов создает ощущение живого течения жизни. Композиция романа соединяет личное и историческое так, чтобы каждое событие воспринималось в широком контексте эпохи.
</a:t>
            </a:r>
            <a:endParaRPr lang="en-US" sz="138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языка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 звучат в светских сценах романа и подчеркивают социальные различия героев.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речь рядом с русской помогает Толстому передать атмосферу дворянского общества, показать его условность и точно разделить внешнюю вежливость и внутреннюю правду персонажей.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блеск и внутренняя пустота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Элен Курагина живет красотой, светским успехом и вниманием окружающих. Однако за эффектной внешностью у нее нет нравственной ответственности и подлинной глубины чувств.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Элен и княжна Марья: два противоположных женских типа
</a:t>
            </a:r>
            <a:endParaRPr lang="en-US" sz="2480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Смирение и духовная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Княжна Марья, напротив, не стремится нравиться, но умеет любить, терпеть и прощать. В ее образе Толстой показывает силу тихой веры и внутреннего достоинства.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романа и их значимость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романе не существуют отдельно: они постоянно переплетаются, усиливая друг друга и меняя смысл в зависимости от судьбы героя.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связь человека с историей и нравственная ответственность, а остальные темы образуют общий смысловой круг.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Толстой, «Война и мир»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0032" y="1212710"/>
            <a:ext cx="165533" cy="1471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7181" y="3340378"/>
            <a:ext cx="161051" cy="1610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37349" y="1205754"/>
            <a:ext cx="161051" cy="16105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07787" y="1218843"/>
            <a:ext cx="165533" cy="13242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71144" y="3340378"/>
            <a:ext cx="161051" cy="16105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важен для литературы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эпопеи
</a:t>
            </a:r>
            <a:pPr algn="l" indent="0" marL="0">
              <a:lnSpc>
                <a:spcPct val="100000"/>
              </a:lnSpc>
              <a:buNone/>
            </a:pPr>
            <a:r>
              <a:rPr lang="en-US" sz="7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соединил семейную хронику, философию истории и военную прозу в одном произведении. Такой масштаб сделал его одной из вершин русской литературы XIX века.
</a:t>
            </a:r>
            <a:endParaRPr lang="en-US" sz="1173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Психологическая глубина
</a:t>
            </a:r>
            <a:pPr algn="l" indent="0" marL="0">
              <a:lnSpc>
                <a:spcPct val="100000"/>
              </a:lnSpc>
              <a:buNone/>
            </a:pPr>
            <a:r>
              <a:rPr lang="en-US" sz="6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убедительно показывает внутреннюю жизнь героя: сомнения, ошибки, внезапные решения и перемены взглядов. Именно поэтому роман стал образцом психологического реализма.
</a:t>
            </a:r>
            <a:endParaRPr lang="en-US" sz="1034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72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 переведена на многие языки и известна читателям разных стран. Произведение читают как книгу о войне, семье и человеческом достоинстве.
</a:t>
            </a:r>
            <a:endParaRPr lang="en-US" sz="1199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3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изучают в школе и университете, потому что оно учит анализировать характер, исторический контекст и нравственный выбор. Для старшеклассника это еще и школа внимательного чтения.
</a:t>
            </a:r>
            <a:endParaRPr lang="en-US" sz="1053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неоднократно экранизировался и повлиял на традицию исторического повествования. Его композиция и образы стали ориентиром для последующих писателей и режиссёров.
</a:t>
            </a:r>
            <a:endParaRPr lang="en-US" sz="108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Роман, который учит видеть человека в истории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«Война и мир» убеждает: история создается не только великими именами, но и тысячами обычных людей. Толстой показывает, что подлинная сила человека — в честности, сострадании и духовном росте.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2026-05-23T13:30:25Z</dcterms:created>
  <dcterms:modified xsi:type="dcterms:W3CDTF">2026-05-23T13:30:25Z</dcterms:modified>
</cp:coreProperties>
</file>