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многозначность и перевод слова one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многообразие значений и функций слова one в английском 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лингвистическая эволюция one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one восходит к древнеанглийскому ān и латинскому unus. Изначально оно служило числительным, со временем обретая местоименные и другие грамматические роли, отражая развитие английского языка.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как количество: основные правила числительного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обозначает числительное 'один' и употребляется вне зависимости от рода или числа объекта, например: one apple, one idea, one person.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слова — неизменность формы, оно не склоняется и не меняется по числам, в отличие от других числительных в английском языке.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переводе на русский one адаптируется под род и число: 'один', 'одна', 'одно', сохраняя при этом свой количественный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9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слова one в выделении и идентификации объектов
</a:t>
            </a:r>
            <a:endParaRPr lang="en-US" sz="2249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понимание роли one требует анализа синтаксиса и контекста предложения в английском языке.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может указывать на конкретный предмет среди группы, уже известной из контекста, например: I have three tickets; one is for you.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случаях переводится как «один (из них)» или «какой-то», выделяя отдельный элемент из множества.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Подобное употребление помогает уточнить и идентифицировать объекты для адресата, избегая избыточности в общении.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Заменитель существительного в речи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роли местоимения one замещает ранее упомянутое существительное, облегчая диалог и избегая повторов. Например: «Is this your pen? — No, but I have one».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Корректный перевод зависит от контекста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переводе важно учитывать число и род исходного объекта. One может стать «такой», «одну из них» или оставаться без аналога, в зависимости от смысла.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one: варианты употребления и перевода
</a:t>
            </a:r>
            <a:endParaRPr lang="en-US" sz="2314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Формальное и безличное one: функции в официальной речи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официальной и научной речи one выступает как безличное местоимение, подобное русскому «кто-то» или «любой», универсализируя высказывание.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использования: «One should respect others» — «Следует уважать других» — подчёркивает общее правило или рекомендацию.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употребление характерно для письменных текстов с формальным стилем, особенно в эссе и научных статьях.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001696"/>
            <a:ext cx="4894200" cy="26990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основных функций и переводов слова one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четыре главных грамматических функции слова one с соответствующими примерами и переводами.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слова one определяется его грамматической функцией в контексте.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Collins English Dictionary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41136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в именах и устойчивых выражениях: уникальность и контекст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One Ring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передачи уникальности в литературных названиях, например, «Единственное Кольцо» в творчестве Толкина.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One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культуре слово отражает избранность персонажа, как в фильме «Матрица», где переводится как «Избранный».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типа one and only («единственный») требуют учёта культурных и жанровых особенностей при переводе.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учитывать, что некоторые устойчивые конструкции с one не переводятся дословно, а адаптируются к нормам русского языка.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таких сложных выражений зависит от понимания их лексических и контекстуальных особенностей.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с one, такие как one-way ticket или one-man show, приобретают идиоматический характер и требуют особого подхода при переводе.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служит компонентом для образования сложных слов, обозначающих односторонность или единичность, например one-way, one-sided.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образования и перевода сложных слов с one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87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перевода слова one в зависимости от контекста
</a:t>
            </a:r>
            <a:endParaRPr lang="en-US" sz="2087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выявления функции и соответствующего перевода слова one
</a:t>
            </a:r>
            <a:endParaRPr lang="en-US" sz="169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в повседневном общении
</a:t>
            </a:r>
            <a:pPr algn="ctr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практике one и other часто используются для выделения отдельных элементов из группы. Например, в предложении «One student stayed, the other left» clearly обозначается противопоставление двух участников. Такое использование помогает точно разграничить объекты в контексте.
</a:t>
            </a:r>
            <a:endParaRPr lang="en-US" sz="1239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структура и перевод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связь между one и other демонстрирует логику выбора между конкретизацией и противопоставлением в английском языке. Для адекватного перевода важно учитывать эти отношения, чтобы сохранить смысл и читать предложение естественно на русском.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one и other: логика противопоставления
</a:t>
            </a:r>
            <a:endParaRPr lang="en-US" sz="22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 обозначает неопределённость, указывая на любой элемент класса, тогда как one фиксирует именно один конкретный объект среди многих возможных.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определённости и слово one: различия с a и the
</a:t>
            </a:r>
            <a:endParaRPr lang="en-US" sz="2148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 one зависит от контекстуальной значимости определённости: можно использовать числительные формы русского языка или частицы, чтобы отразить оттенок выделения или конкретизации.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усиливает выделение объекта в ряду, обращая внимание слушателя на его индивидуальность, в отличие от the, который указывает на уже известный или уникальный предмет.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British National Corpus (BNC) и Corpus of Contemporary American English (COCA), данные 2023 года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по употреблению one в британском и американском корпусах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выраженные региональные особенности в употреблении one, с акцентом на его формальное использование в Великобритании.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подтверждает, что в британском английском местоимение one сохраняет более формальный и письменный статус по сравнению с американским вариантом.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46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во фразовых и идиоматических оборотах: семантическая гибкость
</a:t>
            </a:r>
            <a:endParaRPr lang="en-US" sz="1846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at one with подчёркивает внутреннее согласие или гармонию, что требует особого перевода для передачи глубины смысла.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one by one означает последовательное действие, переводится как «по одному», подчёркивая индивидуальное выполнение каждого этапа.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one after another описывает непрерывное чередование событий или предметов — «один за другим», отражая динамику ряда.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for one служит для подчеркивания примера или личной точки зрения, часто переводится как «например» или «с моей стороны».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 при переводе one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буквальный перевод one всегда как «один», что игнорирует местоименные и безличные функции слова в разных контекстах.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проблемы возникают при определении грамматической роли one, в итоге теряется передача безличного употребления и идиоматических значений, что ведёт к неправильному пониманию текста.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и остальные числительные: отличительные признаки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других числительных, one может выступать как самостоятельное местоимение, замещающее существительное в контексте без повторения.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активно формирует устойчивые обороты, например, one of the..., указывая на принадлежность объекта к группе с подчеркнутым выделением.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one иногда опускается, упрощая высказывание, что требует особенно точного понимания ситуации для правильного перевода.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и официальных документах one чаще передаётся безличными конструкциями, что обеспечивает нейтральность и формальность высказывания.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официальных текстов используют безличное употребление one для выражения универсальных истин или рекомендаций.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лингвистических особенностей официальных текстов, 2022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различия в употреблении one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one в британском 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британском английском one часто применяется в формальных и письменных речевых ситуациях, особенно для выражения безличного значения и универсальности.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альтернатива — выстраивание стиля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американском английском на месте one нередко используется you, что придаёт высказыванию более личный и разговорный оттенок.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жанр являются ключевыми при выборе конкретного варианта перевода, что обеспечивает адекватность и точность.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неформальных диалогах предпочтительнее использовать «ты» или пропуск местоимения для естественности речи.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официальных документах допускается перевод на безличные конструкции, сохраняющие строгость и нейтральность выражения.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литературных произведениях one лучше передавать как «кто-то» или «один из», чтобы сохранить художественную выразительность.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переводу one в разных стилях английской речи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успешного перевода слова one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one требует учёта его грамматической роли и стиля речи, опоры на контекст и корпусную базу для достижения точности и функциональности в коммуникации.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2026-05-08T06:25:06Z</dcterms:created>
  <dcterms:modified xsi:type="dcterms:W3CDTF">2026-05-08T06:25:06Z</dcterms:modified>
</cp:coreProperties>
</file>