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распространения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меняются по природным условиям: от тепла и влаги до состава пород и времени.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не одинаковы на карте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растёт очень медленно: чтобы образовать 1 см плодородного слоя, часто нужны десятки и сотни лет. Температура и осадки задают увлажнение и разложение органики, поэтому в разных природных зонах формируются разные типы почв.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распространения почв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тепло и влажность, а значит скорость выветривания и разложения органических остатков. Чем больше влаги и тепла, тем активнее процессы в почве, и наоборот.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поставляет в почву листья, корни и остатки. От того, какие растения растут, зависит, сколько органики попадает в грунт и какой будет состав гумуса.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движение воды: на склонах она чаще уносит частицы почвы, а в понижениях задерживается и накапливается. Поэтому условия увлажнения там различаются.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Материнские породы задают минеральную основу почвы, а время показывает, насколько почва успела «созреть». Вместе эти факторы формируют устойчивые почвенные зоны.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 почв на равнинах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с севера на юг, меняются температура, влажность и растительный покров — поэтому и почвенные типы сменяют друг друга.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смена почв — это «отражение» природы: где теплее и влажнее, почва формируется иначе, чем в холодных и сухих условиях.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(обобщённая схема почвенных зон), без указания года.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холодно и влажно, остатки растений разлагаются медленно. В тундре почвы часто бывают переувлажнёнными, потому что вода плохо уходит. Из-за этого гумуса накапливается мало, а почвенный профиль выглядит слаборазвитым.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переувлажнение и тонкий почвенный слой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разложение органики тоже идёт не так быстро, как в тёплых местах. Под хвойными лесами опад обычно кислый, поэтому в почвах усиливаются процессы вымывания. Верхний слой становится светлее, а почва чаще оказывается малоплодородной.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кислая почва под хвойным лесом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«кадр»: тундровые и подзолистые почвы
</a:t>
            </a:r>
            <a:endParaRPr lang="en-US" sz="23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лесные почвы и чернозёмы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лесные почвы формируются в лесостепи: это «переход» между лесом и степью, где влаги больше, чем в степи, но меньше, чем в лесной зоне.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травянистая растительность даёт много корней и остатков, поэтому гумусовый горизонт становится особенно мощным. Вымывание питательных веществ при этом не так сильно, как во влажных лесах.
</a:t>
            </a:r>
            <a:endParaRPr lang="en-US" sz="142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выделяются тёмной окраской и высоким содержанием перегноя. Благодаря мощному гумусовому горизонту они отличаются очень высокой плодородностью и ценятся для земледелия.
</a:t>
            </a:r>
            <a:endParaRPr lang="en-US" sz="1445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9677"/>
            <a:ext cx="3982500" cy="20322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почвенных зон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типы различаются из‑за климата и растительности: от холода и избытка влаги до тепла и умеренной засушливости.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чем умереннее условия увлажнения и больше травянистой органики, тем выше содержание гумуса и плодородие почв.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(обобщённые сведения).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запускает формирование почвы
</a:t>
            </a:r>
            <a:endParaRPr lang="en-US" sz="289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факторов: осадки и температура → растительность → органические остатки → разложение и перенос веществ → тип почвы.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распределение почв
</a:t>
            </a:r>
            <a:endParaRPr lang="en-US" sz="294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почвы обычно тоньше: вода и частицы грунта смещаются вниз и «снимают» верхние слои.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понижениях чаще задерживается влага, поэтому почвы могут быть более влажными и иногда более мощными по строению профиля.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южные склоны получают больше солнечного тепла и суше, а северные прохладнее и влажнее — из‑за этого на небольшой территории появляется мозаика почв.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почв в горах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подъёма температура падает, поэтому почвы формируются медленнее, а растительный покров меняется.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поясов показывает связь почв с климатом: холод и короткий период вегетации делают профиль тоньше и беднее.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(обобщённая схема высотной поясности), без указания года.
</a:t>
            </a:r>
            <a:endParaRPr lang="en-US" sz="1278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степях, полупустынях и пустынях осадков мало: вода не «промывает» почву глубоко. Поэтому растворённые соли могут накапливаться, а питательные вещества остаются ближе к поверхности. Иногда образуются солончаки, где растениям трудно добывать влагу.
</a:t>
            </a:r>
            <a:endParaRPr lang="en-US" sz="125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вместо вымывания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растительность редкая, органических остатков попадает в почву немного. Гумуса образуется меньше, и верхний слой выглядит светлым, пересушенным. На таких территориях встречаются каштановые и бурые почвы, а также серозёмы — почвы сухих полупустынь.
</a:t>
            </a:r>
            <a:endParaRPr lang="en-US" sz="132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«пустыня» под редкой травой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 засушливых районах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под влажными лесами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большом количестве осадков вода сильнее просачивается через почву и «вымывает» часть веществ вниз. В результате верхний горизонт нередко беднеет по питательным компонентам.
</a:t>
            </a:r>
            <a:endParaRPr lang="en-US" sz="1584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уходят вглубь, а корням растений сложнее получать их из верхнего слоя. Поэтому состав почв под влажными лесами отличается от степных, где органика сохраняется лучше.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 под влажными лесами чаще образует кислую среду. Это ускоряет подзолообразование: минералы частично растворяются и уходят вниз, а почва приобретает более светлую окраску.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плодородию такие почвы обычно уступают чернозёмам, так как гумусовый горизонт менее мощный. В хозяйстве их используют осторожнее: важны питание растений, защита от вымывания и правильный уход.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одном районе встречаются разные почвы
</a:t>
            </a:r>
            <a:endParaRPr lang="en-US" sz="244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школьная география (факторы почвообразования и их взаимосвязь).
</a:t>
            </a:r>
            <a:endParaRPr lang="en-US" sz="1712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168" y="1128900"/>
            <a:ext cx="2838864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основных типов почв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 тем, насколько вода промывает почву и как много органики поступает с растительностью: это отражается на гумусовом горизонте и плодородии.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8 класс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помогает понять, почему разные почвы отличаются по цвету, строению и плодородию.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увлажнения и содержания гумуса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гумус обычно формируется там, где влаги достаточно для разложения органики, но промывание не уносит вещества слишком глубоко.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при умеренном увлажнении поступает много органики и сохраняется гумус; при избытке влаги сильнее идёт вымывание, а при засухе образуется меньше остатков.
</a:t>
            </a:r>
            <a:endParaRPr lang="en-US" sz="1509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обобщение зависимости «влага—гумус».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8350" y="1328100"/>
            <a:ext cx="517725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карты как источник знаний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показаны границы почвенных зон и переходные полосы. Это помогает быстро понять, какие типы почв встречаются в регионе и где возможна смена условий почвообразования.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пригодности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картам определяют особенности плодородия и риски для земледелия. Для некоторых участков заранее планируют меры улучшения почвы или подбор устойчивых культур.
</a:t>
            </a:r>
            <a:endParaRPr lang="en-US" sz="124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 мелиорация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позволяют выбирать места, где нужна регулировка водного режима: орошение на засушливых территориях или осушение в избыточно влажных местах.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эрозии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склонах есть признаки смыва и рыхлые почвы, карты подсказывают направления профилактики. Это важно для сохранения плодородного слоя и предотвращения образования оврагов.
</a:t>
            </a:r>
            <a:endParaRPr lang="en-US" sz="12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почв под влиянием человека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полей, вырубка лесов и перевыпас скота нарушают защитный растительный покров. Из-за этого почва сильнее подвержена смыву и ветровой эрозии, а гумуса становится меньше.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полив способен привести к засолению и уплотнению. Когда вода подаётся без расчётов, соли могут подниматься к поверхности и ухудшать условия для растений.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часто заметны не сразу: сначала снижается плодородие, затем уменьшается урожайность и меняется структура почвы. Восстановление обычно требует времени и продуманных мер.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почвы помогают лесополосы, севооборот и ограничение перевыпаса. Грамотное орошение и уход за почвой могут как остановить ухудшение, так и способствовать восстановлению.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и её географические причины
</a:t>
            </a:r>
            <a:endParaRPr lang="en-US" sz="248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 усиливается на склонах, при сильных ливнях и там, где растительный покров разрушен. Потоки воды уносят мелкие частицы, углубляют промоины и постепенно разрушают плодородный слой почвы.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эрозия особенно опасна в засушливых районах и на распаханных землях без защитных растений. Сильные порывы поднимают сухие частицы почвы, переносят их на расстояние и обедняют участок.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 распространения почв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климат может давать разные результаты, если на местности отличаются рельеф и состав пород. Поэтому почвенные карты всегда учитывают несколько факторов сразу.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комплексно: изменение любого условия меняет свойства — от состава до мощности горизонтов и уровня плодородия. Это объясняет «мозаику» типов почв.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география; условное соотношение факторов для наглядности.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разнообразие — результат условий на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зоны складываются потому, что тепло, влага, рельеф и растительность меняются от экватора к полюсам и от равнин к горам. Почвы тесно связаны с природным комплексом и хозяйственной деятельностью человека.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2026-05-11T18:06:36Z</dcterms:created>
  <dcterms:modified xsi:type="dcterms:W3CDTF">2026-05-11T18:06:36Z</dcterms:modified>
</cp:coreProperties>
</file>