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Финикия: морская страна древности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страна, покорившая древний мир морем и торговлей.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Финикия: земля у моря и гор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располагалась на узкой прибрежной полосе Восточного Средиземноморья. Здесь выросли Тир, Сидон и Библ, а расцвет страны пришёлся на 1200–300 годы до н. э.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Финикии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Плодородной земли было немного, поэтому большие поля и широкое земледелие развивать было трудно. Жителям приходилось искать другие занятия, чтобы обеспечить себя и свои города.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пашни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росли кедровые леса. Прочная древесина ценилась в древности, потому что подходила для кораблей, домов и храмов, а также делала финикийские суда надёжными и долговечными.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Ливанский кедр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находились удобные бухты и защищённые гавани. Они помогали строить порты, принимать корабли и быстро выходить на морские пути, связывавшие Финикию с соседними странами.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Финикии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не была единым государством: каждый крупный город жил отдельно, имел своих правителей и заботился о собственной выгоде. Между ними нередко возникало соперничество за торговлю и влияние.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города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входил в число древнейших портов региона. Его положение у побережья помогало обмениваться товарами с Египтом и другими странами Восточного Средиземноморья.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у моря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и Сидон были крупными портами, где особенно активно развивались морская торговля и ремёсла. Их богатство зависело от кораблей, мастерских и связей с далёкими рынками.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и Сидон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финикийцы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торговли, жители Финикии работали в портах, мастерских и на рыбацких судах. Их жизнь была тесно связана с морем и обменом товарами.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морские занятия: именно они приносили Финикии богатство и связывали её с другими странами.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06778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11778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корабли и мореходы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строили лёгкие и прочные корабли, удобные для плавания вдоль берегов и перевозки большого количества грузов. Такие суда помогали им часто выходить в море и возвращаться с товарами.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суда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ориентировались по ветру, береговым линиям и звёздам. Это делало дальние рейсы более безопасными и позволяло им уверенно двигаться между портами Восточного Средиземноморья.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корабли ходили в Египет, на Кипр, в Грецию и к берегам Северной Африки. По этим путям финикийцы перевозили товары и устанавливались новые торговые связи.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маршруты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морякам нужны были удобные гавани для отдыха, ремонта и пополнения запасов. Именно поэтому финикийцы особенно ценили побережье с защищёнными бухтами и удобными стоянками.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стоянки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Финикии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торговали финикийцы, откуда брались товары и для чего они были нужны.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не могла опираться только на местные ресурсы: её богатство создавал обмен собственных изделий на привозное сырьё и продукты.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 и стекло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 получали из морских моллюсков, поэтому добывать его было трудно и дорого. Такой цвет сразу показывал богатство и высокое положение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краска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умели делать цветное стекло, бусы и другие украшения. Их изделия охотно покупали в соседних странах, потому что они были красивыми и качественными.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 украшения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пурпурной ткани шили нарядную одежду для правителей, жрецов и знатных людей. Эти вещи ценились как знак власти, достатка и особого статуса.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знати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появлялись финикийские поселения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переселений и морской торговли объясняет путь от стоянок к колониям.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стал не просто портом, а одним из самых влиятельных городов древности. Через его гавань проходили корабли, товары и люди, а богатство помогало укреплять власть города. На иллюстрации уместны море, укрепления и вид на удобную стоянку для судов.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сила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основали выходцы из Тира примерно в IX веке до н. э. Удачное расположение на севере Африки помогло ему быстро превратиться в крупный торговый центр. Со временем город получил мощную гавань, крепкие стены и важное место на карте Средиземноморья.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 Тира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 — самый знаменитый город финикийцев
</a:t>
            </a:r>
            <a:endParaRPr lang="en-US" sz="25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очень удобную систему письма из 22 знаков. Каждый знак обозначал согласный звук, поэтому запись слов стала проще, чем в сложных египетских и месопотамских системах.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знака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финикийского письма сделала его удобным для заимствования другими народами. Позже на его основе появились греческий алфавит и многие более поздние системы письма.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алфавитов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был особенно полезен купцам, морякам и ремесленникам. Им нужно было быстро отмечать сделки, грузы, имена и счета, не тратя много времени на долгую запись.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дела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финикийского письма к современным алфавитам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преемственность, но и главное качество финикийского письма: оно было коротким, удобным и легко передавалось от народа к народу.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система знаков, тем легче она распространяется. Финикийский алфавит стал важным шагом к письму, доступному широкому кругу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8285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80365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75" y="1756250"/>
            <a:ext cx="410550" cy="469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божества и верования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занимало важное место в жизни финикийцев, поэтому они обращались к богам за защитой в плаваниях, удачной торговлей и безопасным возвращением кораблей в родные порты.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Божества моря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верования были связаны с природой, дождем, урожаем и сменой времен года. Люди надеялись, что боги обеспечат плодородие земли и достаток для семей и городов.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плодородие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строили храмы, где приносили богам дары и совершали обряды. Такие действия должны были укрепить благосклонность высших сил к жителям и их торговым делам.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дары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между великими державами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находились рядом с землями, которыми владели крупные государства. Поэтому они часто оказывались под внешней властью, хотя сохраняли местные традиции и городское управление.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сильными державами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далекими рынками помогали финикийцам удерживать значение в регионе. Их города оставались нужными и сильным правителям, и купцам, и ремесленникам многих земель.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 связях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не могла соперничать с великими державами по числу воинов. Зато у нее были корабли, опытные мореходы и товары, которые высоко ценились в разных странах.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важнее армии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подчинения финикийские города продолжали работать как морские порты. Это было выгодно завоевателям, потому что через них можно было получать товары и доходы от торговли.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 порты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Финикии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крупнейших центров помогает увидеть, как каждый город имел свою специализацию и вместе они создавали богатство Финикии.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древней истории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города были морскими центрами, но развивались по-разному. Именно разнообразие их занятий усиливало Финикию как целую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Финикия стала морской державой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нехватке пахотной земли финикийцы использовали природные преимущества побережья. Это помогло им сделать море главным источником богатства и влияния.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причинами успеха были удобное положение у моря и постоянный обмен товарами. Именно они превратили небольшую страну в важный торговый центр.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финикийская торговля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Древнего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 повседневной жизни финикийцев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были центрами жизни финикийских городов. Здесь грузили товары, готовили суда к выходу в море, встречали купцов и обсуждали цены на привезенные изделия.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портах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занимались рыболовством, потому что море рядом с берегом давало пищу и дополнительный заработок. Рыба была важной частью повседневного рациона.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ловля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мастерских строили и чинили суда, делали канаты, паруса, посуду и украшения. Работа на море поддерживала занятость множества ремесленников и помощников.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 мастерские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финикийцы обменивались товарами, новостями и сведениями о далеких землях. Торговля соединяла морскую работу, городскую жизнь и повседневные нужды людей.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площади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Финикии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стал важным шагом в истории письма. Его простота помогла другим народам создать собственные алфавиты и сделать чтение и запись доступнее.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письмо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Основанные ими поселения, включая Карфаген, стали крупными центрами жизни и торговли. Это доказало, что даже вдали от родины финикийцы умели строить новые опорные пункты.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города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показали, как можно использовать море для расширения торговли и влияния. Их опыт плаваний и обмена товарами переняли многие народы Средиземноморья.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традиция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доказала, что даже небольшая территория может изменить историю, если у нее есть море, трудолюбие и умение торговать. Ее наследие живет в алфавитах, мореплавании и связях между народами.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Финикия: маленькая страна с большим влиянием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2026-06-01T01:41:52Z</dcterms:created>
  <dcterms:modified xsi:type="dcterms:W3CDTF">2026-06-01T01:41:52Z</dcterms:modified>
</cp:coreProperties>
</file>