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Процесс, который поддерживает жизнь, обеспечивая кислород и удаляя углекислый газ.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важно для всех живых существ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помогает организму получать энергию и поддерживать обмен веществ. Без кислорода клетки погибают за несколько минут, поэтому газообмен жизненно необходим для тканей и органов.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дыхание: обмен газами с окружающей средой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процесс, когда воздух поступает в лёгкие, и кислород переносится в кровь, а углекислый газ выводится наружу. Он осуществляется в лёгочной ткани через альвеолы.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дыхание: доставка кислорода к клеткам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крови попадает в клетки тела, где используется для получения энергии. Углекислый газ, наоборот, транспортируется обратно в кровь и выводится через лёгкие.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дыхание и как оно происходит?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дыхательной системы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— первая линия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воздух фильтруется, согревается и увлажняется, что помогает защитить лёгкие от загрязнений и неблагоприятных условий окружающей среды.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Гортань, трахея и бронхи — проводники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обеспечивают путь воздуха из носа к лёгким, поддерживая его чистоту и увлажнение благодаря специальным ресничкам на слизистой оболочке.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альвеолы — места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находятся миллионы альвеол — тонкостенных пузырьков, где кислород переходит в кровь, а углекислый газ выводится из организма.
</a:t>
            </a:r>
            <a:endParaRPr lang="en-US" sz="1024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69417"/>
            <a:ext cx="552900" cy="49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646" y="1519575"/>
            <a:ext cx="397856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носовой полости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в носовой полости задерживают пыль и мелкие частицы, предотвращая их попадание глубже в дыхательные пути.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слизистая увлажняет поступающий воздух, что позволяет избежать пересушивания слизистых дыхательных путей.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носовой полости прогревают воздух до температуры тела, снижая риск раздражения лёгких.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трахеи и бронхов в дыхании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 служат трубопроводом, по которому воздух поступает из гортани в лёгкие, обеспечивая свободное дыхание.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Реснички, покрывающие эти пути, активно улавливают загрязнения и микробы, помогая очищать воздух перед попаданием в лёгкие.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механизму снижается риск инфекций и накопления вредных веществ в нижних отделах дыхательной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альвеол — огромная поверхность газообмена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создают общую поверхность около 100 квадратных метров, что примерно равно площади теннисного корта. Это позволяет эффективно насыщать кровь кислородом.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— ключевая задача лёгких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постоянный приток кислорода и удаление углекислого газа, поддерживая стабильную работу всей дыхательной системы и снабжение клеток энергией.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строение и функции лёгких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газообмен в альвеолах
</a:t>
            </a:r>
            <a:endParaRPr lang="en-US" sz="3206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в альвеолах проходит через тонкую мембрану и попадает в кровеносные сосуды, насыщая кровь.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углекислый газ из крови диффундирует в альвеолы и выводится из организма при выдохе.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обмен газов поддерживается разницей концентраций и является непрерывным процессом для жизнедеятельности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через дыхательную систему
</a:t>
            </a:r>
            <a:endParaRPr lang="en-US" sz="222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воздуха от внешней среды к альвеолам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механизмы вдоха и выдоха
</a:t>
            </a:r>
            <a:endParaRPr lang="en-US" sz="331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диафрагма сокращается и опускается, создавая пространство для расширения лёгких и втягивания воздуха.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Межрёберные мышцы поднимают рёбра, увеличивая объём грудной клетки и облегчая поступление воздуха в лёгкие.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мышцы расслабляются, грудная клетка сжимается, и воздух выходит наружу вместе с углекислым газом.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повторяется регулярно, обеспечивая непрерывный обмен газов и поддерживая активность организма.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диафрагмы в дыхании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это основная мышца, управляющая процессом дыхания. При сокращении она опускается вниз, увеличивая объём грудной клетки, что способствует заполнению лёгких воздухом.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диафрагма функционирует неправильно, эффективный обмен воздуха нарушается, вызывая одышку и снижая общее состояние здоровья. Правильная работа мышцы важна для полноценного дыхания.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лёгких у подростков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лёгких возрастает с возрастом и зависит от пола и уровня физической активности подростка.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мальчики имеют несколько больший жизненный объём лёгких, чем девочки, а активность способствует улучшению дыхательных показателей.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793560"/>
            <a:ext cx="3929100" cy="8031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движений в покое и при физической нагрузке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увеличенную частоту дыхания и объём воздуха при физической активности для обеспечения организма кислородом.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частоты и объёма дыхательных движений при нагрузке помогает удовлетворить потребность мышц в кислороде.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наблюдения,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 кислорода (гипоксии)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кислорода человек испытывает слабость и головокружение, что снижает его работоспособность и качество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гипоксия приводит к нарушению функций мозга и сердечной мышцы, увеличивая риск серьёзных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ткани могут повреждаться вследствие кислородного голодания, что требует своевременной медицинской 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влияние на здоровье
</a:t>
            </a:r>
            <a:endParaRPr lang="en-US" sz="3091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содержит пыль и вредные частицы, вызывающие раздражение дыхательных путей и ухудшение их работы.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Аллергены в воздухе провоцируют приступы астмы и ухудшают общее состояние здоровья подростков.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Токсические газы снижают защитные функции лёгких и способствуют развитию хронических заболеваний дыхательной системы.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могут вызвать инфекции дыхательных путей, ухудшая концентрацию и снижая качество жизни.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курение и вред для дыхательной системы
</a:t>
            </a:r>
            <a:endParaRPr lang="en-US" sz="232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табачного дыма приводит к повреждению альвеол и ухудшению газообмена, увеличивая вероятность развития хронических заболеваний.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курение ослабляет иммунитет дыхательных путей, вызывает воспаления и повышает риск аллергических реакций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способствуют развитию дыхательной системы и улучшают её функциональные возможности.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физиологии спорта, 2023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жизненного объёма лёгких наблюдается у занимающихся спортом подростков по сравнению с их сверстниками.
</a:t>
            </a:r>
            <a:endParaRPr lang="en-US" sz="16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вдохов ежедневно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делает около 20 000 вдохов в сутки, обеспечивая постоянный приток кислорода ко всем органам. Это показывает, насколько важен непрерывный процесс дыхания для жизни.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дыхания напрямую влияет на эмоциональное состояние и концентрацию. Глубокое дыхание помогает снять стресс и повысить внимание, что полезно для учёбы и творческой деятельности.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дыхании человека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дыхательной системы
</a:t>
            </a:r>
            <a:endParaRPr lang="en-US" sz="29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описание симптомов распространённых заболеваний и их влияние на дыхание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симптомов помогает своевременно обратиться к врачу и предотвратить осложнения.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учебные материалы 2023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дыхание — залог жизни и активности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чистоты воздуха, физическая активность и отказ от вредных привычек необходимы для крепкого здоровья и полноценной жизнедеятельности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2026-05-09T00:45:23Z</dcterms:created>
  <dcterms:modified xsi:type="dcterms:W3CDTF">2026-05-09T00:45:23Z</dcterms:modified>
</cp:coreProperties>
</file>