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Сааведра: человек, который создал «Дон Кихота»
</a:t>
            </a:r>
            <a:pPr algn="l" indent="0" marL="0">
              <a:lnSpc>
                <a:spcPct val="100000"/>
              </a:lnSpc>
              <a:buNone/>
            </a:pPr>
            <a:r>
              <a:rPr lang="en-US" sz="1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солдат, пленник и создатель бессмертного героя
</a:t>
            </a:r>
            <a:endParaRPr lang="en-US" sz="3621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жил в эпоху, когда Испания переживала войны и трудности, но особенно любила книги и театр. Именно тогда рыцарские романы были на пике популярности, а «Дон Кихот» позже вступил с ними в литературный спор.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времени Сервантеса: книги, театр и большие перемены
</a:t>
            </a:r>
            <a:endParaRPr lang="en-US" sz="2458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семья писателя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родился в 1547 году в Алькала-де-Энарес, недалеко от Мадрида. Его семья жила скромно, поэтому будущий писатель рано увидел, как непросто складывается жизнь обычных людей.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Сервантеса был хирургом-ремесленником, а семья часто переезжала из города в город. Из-за этого его образование не было полным, но любовь к чтению и книгам появилась у него очень рано.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без достатка и постоянной стабильности научило его внимательнее смотреть на людей. Позже это помогло Сервантесу создавать героев, которые выглядят живыми, узнаваемыми и очень человечными.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Сервантеса: города, дороги и первые впечатления
</a:t>
            </a:r>
            <a:endParaRPr lang="en-US" sz="225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как школа наблюдательности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Сервантес жил в разных городах Испании и видел жизнь не только в одном месте. Такие переезды помогли ему замечать различия между людьми, их привычками и взглядами, что позже стало важным для его прозы.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Италии и Возрождения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Вероятно, он бывал и в Италии, где познакомился с культурой Возрождения. Там Сервантес увидел другой мир — более свободный, яркий и разнообразный. Эти впечатления расширили его представления о литературе и человеке.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образы будущих книг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Придворная жизнь, дороги, военная служба и книги XVI века дали ему богатый материал для наблюдений. Позже в его произведениях рядом будут существовать смех, испытания, мечта и очень точные детали реальной жизни.
</a:t>
            </a:r>
            <a:endParaRPr lang="en-US" sz="10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Мигеля де Сервантеса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связь биографии писателя с его книгами и исторической эпохой.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солдатом и битва при Лепанто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служил солдатом и оказался в военной среде, где быстро повзрослел. Этот опыт научил его видеть цену дисциплины, риска и человеческой смелости.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1571 год — Лепанто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морском сражении при Лепанто он участвовал как воин и был ранен в левую руку. Позже эта рана стала частью его биографической легенды.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ранение лишило его полной подвижности руки, оно не сломило характер. В памяти писателя война осталась как испытание мужества и долга.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в Алжире: пять трудных лет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1575 году Сервантес попал в плен к пиратам и оказался в Алжире. Для него это стало временем неизвестности, страха и постоянной надежды на освобождение.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провел в плену около пяти лет и несколько раз пытался бежать. Эти попытки показывают его упорство и внутреннюю силу, даже когда положение казалось безвыходным.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1580 году Сервантеса выкупили, и он вернулся в Испанию. Позже этот тяжелый опыт помог ему глубже понять, что такое стойкость, терпение и достоинство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Сервантеса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помогают увидеть, как жизненные испытания постепенно превращались в литературный опыт.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Сервантеса показывает путь от трудных испытаний к мировой славе писателя.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Мигеле де Сервантесе Сааведра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200" y="1483351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шаги и трудная жизнь в Испании
</a:t>
            </a:r>
            <a:endParaRPr lang="en-US" sz="2387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в Испанию Сервантес брался за разные занятия, в том числе служебные и финансовые поручения. Они редко давали ему устойчивый доход.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нужда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часто приходилось жить скромно и переживать нехватку денег. Это делало творческую работу особенно трудной, но не остановило его.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он писал стихи, пьесы и небольшую прозу. Однако широкая известность пришла не сразу, и путь к читателю оказался долгим.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повседневной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обычными людьми помогало ему создавать правдивые сцены и характеры. Именно поэтому его произведения звучат убедительно и сегодня.
</a:t>
            </a:r>
            <a:endParaRPr lang="en-US" sz="12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Сервантеса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писатель работал в разных жанрах, но именно роман о Дон Кихоте стал самым известным.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место занимает «Дон Кихот»: именно он определил славу Сервантеса в мировой литературе.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Мигеля де Сервантеса; сравнительная оценка по известности произведений
</a:t>
            </a:r>
            <a:endParaRPr lang="en-US" sz="12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части романа и замысел автора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«Дон Кихота» вышла в 1605 году и сразу привлекла внимание читателей. Сервантес показал героя, который живёт по законам старых книг, хотя вокруг давно другой мир.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Дон Кихотом действует Санчо Панса — его практичный спутник и собеседник. Контраст между ними делает повествование живым, смешным и в то же время очень человечным.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рыцаре без времени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стал знаменитым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и Санчо Панса как литературный дуэт
</a:t>
            </a:r>
            <a:endParaRPr lang="en-US" sz="2713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верит в честь, подвиги и высокие идеалы. Он часто смотрит на мир через призму прочитанных рыцарских романов и действует смело, хотя и не всегда разумно.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 мыслит проще и ближе к повседневной жизни. Он умеет замечать очевидное, осторожно оценивает ситуацию и нередко пытается удержать хозяина от ошибок.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разговоры строятся на споре и взаимном непонимании, но именно это делает героев запоминающимися. Каждый из них по-своему прав и по-своему убедителен.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создают не просто комическую пару, а образ двух взглядов на жизнь. Через них Сервантес показывает, как мечта и здравый смысл могут дополнять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«Дон Кихот»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роман соединяет разные смыслы и работает сразу на нескольких уровнях.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тема связана с несоответствием между фантазией героя и обычной жизнью; именно она объединяет остальные идеи романа.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романа Мигеля де Сервантеса Сааведра «Хитроумный идальго Дон Кихот Ламанчский»
</a:t>
            </a:r>
            <a:endParaRPr lang="en-US" sz="12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Сервантеса читают и сегодня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создал героев, которые не кажутся идеальными, зато выглядят живыми. Читатель легко узнаёт в них упрямство, смелость, слабости и стремление отстаивать своё мнение.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Кихот» стал важным шагом к реалистической прозе. В романе показана не только выдумка, но и повседневная жизнь, поэтому книга остаётся понятной людям разных эпох.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читают потому, что он говорит о вечных вещах: мечтах, ошибках, дружбе, достоинстве и выборе. Эти темы важны и для школьника, и для взрослого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романов к комическому эпизоду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том, как Сервантес строит поведение героя и превращает его заблуждение в источник смеха.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96676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3067" y="3270876"/>
            <a:ext cx="348862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произведения Сервантеса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«Назидательные новеллы»
</a:t>
            </a:r>
            <a:pPr algn="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сборнике коротких рассказов Сервантес показывает разные человеческие характеры и быстро развивает действие, делая каждую историю ясной и запоминающейся для читателя.
</a:t>
            </a:r>
            <a:endParaRPr lang="en-US" sz="136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«Галатея»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ранних романов писателя связан с традициями пасторальной прозы. Он помогает увидеть, как Сервантес искал собственный литературный голос ещё до «Дон Кихота».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для сцены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писал драматические произведения и стремился добиться успеха в театре. Хотя он не стал главным драматургом своего времени, его опыт расширил его творческие возможности.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поэтические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дополняют образ Сервантеса как автора, который работал в разных жанрах. Они показывают, что его интересовала не только проза, но и выразительность слова.
</a:t>
            </a:r>
            <a:endParaRPr lang="en-US" sz="13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95491"/>
            <a:ext cx="4392900" cy="12209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Дон Кихота и Санчо Пансы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два героя противопоставлены друг другу и одновременно дополняют друг друга в развитии сюжета.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героев делает роман выразительным: мечта Дон Кихота и рассудительность Санчо Пансы вместе создают цельную картину человеческой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Мигеля де Сервантеса Сааведра «Дон Кихот»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200" y="1483351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в мировой культуре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установлены памятники Дон Кихоту и Санчо Пансе. Эти образы стали узнаваемыми символами литературы, которые сразу связывают с именем Сервантеса.
</a:t>
            </a:r>
            <a:endParaRPr lang="en-US" sz="1269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и фильмы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роману и его героям создают кинофильмы, мультфильмы и телеспектакли. Новые версии помогают современным зрителям по-своему открыть классический сюжет.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сцена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 Кихота часто появляется в театральных постановках. На сцене особенно хорошо видны юмор, спор характеров и живой диалог между мечтой и реальностью.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«донкихотство»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вошло во многие языки и обозначает благородную, но иногда наивную борьбу за идеал. Так имя героя стало частью повседневной речи и культуры.
</a:t>
            </a:r>
            <a:endParaRPr lang="en-US" sz="12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память о писателе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умер в Мадриде в 1616 году, продолжая работать до последних лет жизни. Его путь показывает верность литературе даже тогда, когда жизнь была трудной и небогатой.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имя писателя связано с испанской и мировой классикой. «Дон Кихот» читают, изучают и переиздают, а сам Сервантес остаётся одним из самых известных авторов в истории.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Сервантес: писатель, которого помнит мир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прошёл через войну, плен и нужду, но сумел создать книгу, которая изменила литературу. «Дон Кихот» учит видеть в человеке и смешное, и великое одновременно.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2026-05-19T04:35:16Z</dcterms:created>
  <dcterms:modified xsi:type="dcterms:W3CDTF">2026-05-19T04:35:16Z</dcterms:modified>
</cp:coreProperties>
</file>