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феодалы: как работал феодальный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земли, повинностей и защиты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 феодализм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Римской империи и частых войн люди всё чаще искали защиту у местных землевладельцев. Так земля, военная служба и труд крестьян стали основой нового порядка.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феодальной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земля и защита связывали разные слои общества.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феодал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Землевладелец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 владел землёй и управлял людьми на своей территории. Его сила опиралась не только на богатство, но и на право требовать службу, повинности и подчинение.
</a:t>
            </a:r>
            <a:endParaRPr lang="en-US" sz="130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 разбирал споры между жителями своих владений и следил за порядком. Он решал, кому что принадлежит, и как исполняются обязанности перед господином.
</a:t>
            </a:r>
            <a:endParaRPr lang="en-US" sz="138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должен был защищать свои земли и тех, кто от него зависел. Для этого феодал содержал вооружённых людей, укреплял владения и готовился к войне.
</a:t>
            </a:r>
            <a:endParaRPr lang="en-US" sz="140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Получатель повинностей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землю и покровительство феодал получал продукты, деньги, труд и военную помощь. Так складывались взаимные обязанности, которые держали всю систему вместе.
</a:t>
            </a:r>
            <a:endParaRPr lang="en-US" sz="12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 как источник власти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Владение и 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 считался не просто участком земли, а основой власти. Его передавали тому, кто обещал верность и службу, поэтому владение всегда было связано с личными обязанностями.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Источник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приносила урожай и доход, а значит позволяла содержать дом, слуг и вооружённых людей. Чем больше было владение, тем заметнее становилось влияние его хозяина.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Основа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землёй означал право распоряжаться людьми, собирать повинности и поддерживать порядок. В феодальном мире именно это делало человека сильным и заметным.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крестьяне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Делали главную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были основной рабочей силой деревни. Они пахали землю, сеяли хлеб, собирали урожай и заботились о скоте, чтобы прокормить свои семьи и всё общество.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Зависели от 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жизнь зависела от природы и сезона. Неурожай, дождь или холод сразу делали труд тяжелее, а запасов часто не хватало до следующего урожая.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крестьян были свободные и зависимые люди. Одни могли распоряжаться частью своего труда, другие были сильнее связаны с землёй и обязанностями перед господином.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 — земля, которая управляет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владения феодала земля выглядела как центр всей жизни. От неё зависели урожай, доход и власть, поэтому вокруг поместья строились деревни, поля и хозяйственные постройки. Без земли господин терял и богатство, и влияние.
</a:t>
            </a:r>
            <a:endParaRPr lang="en-US" sz="116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 — хозяин и судья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замке сеньор принимал вассалов, решал споры и собирал тех, кто должен был служить ему. Его власть держалась не только на оружии, но и на праве требовать повинности от жителей своих владений.
</a:t>
            </a:r>
            <a:endParaRPr lang="en-US" sz="12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 — труженик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крестьянин работал почти круглый год, а часть урожая отдавал господину. Он был связан с землёй и обязанностями, поэтому свободы у него было меньше, чем у землевладельца.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без которых не понять феодальный мир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барщина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работы в поле, зависимые люди трудились в саду, на лугах или в хозяйственных постройках феодала. Так барщина затрагивала почти все важные дела поместья.
</a:t>
            </a:r>
            <a:endParaRPr lang="en-US" sz="1418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выходил на господское поле, когда наступала его очередь отрабатывать повинность. Он пахал, сеял или убирал урожай, оставляя собственное хозяйство на потом.
</a:t>
            </a:r>
            <a:endParaRPr lang="en-US" sz="1418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показывала, что труд крестьянина был связан не только с его участком. Господин получал бесплатную рабочую силу, а зависимость людей от него становилась ещё заметнее.
</a:t>
            </a:r>
            <a:endParaRPr lang="en-US" sz="1418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повинность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повторялась регулярно, обычно несколько дней в неделю. Крестьянин тратил силы на чужую землю, а затем возвращался к своему наделу и семье.
</a:t>
            </a:r>
            <a:endParaRPr lang="en-US" sz="14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 выплачивали как постоянную обязанность крестьян.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повинность могла включать зерно, мёд, ткань или деньги, поэтому зависимость ощущалась даже без работы на господском поле.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«Крестьяне и феодалы»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владел в деревне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деревне власть и собственность были разделены: господин управлял землёй, а крестьяне обеспечивали её трудом.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 контролировал землю и управление, а крестьяне вели хозяйство и несли основные повинности.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«Крестьяне и феодалы»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поле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Пахотная земля обычно делилась на несколько участков, чтобы часть полей не истощалась. Такой порядок помогал сохранять плодородие и распределять работу в течение года.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был важным приёмом земледелия: одни участки засевали, а другие оставляли отдыхать. Это позволяло получать более стабильный урожай и кормить больше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огороды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пашни, в деревне были луга для сена и огороды возле домов. Они дополняли хлебное хозяйство и давали корм скоту, овощи и зелень для 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крестьянина начинался рано, потому что работа зависела от света и погоды. Нужно было успеть накормить скот, проверить двор и выйти в поле до наступления жары.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очаг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обычно в небольшом доме с одной комнатой и очагом. Внутри было тесно, но это место служило и для готовки, и для сна, и для семейных дел.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была простой и сытной: хлеб, каша, овощи, иногда молочные продукты. Мясо появлялось редко, поэтому повседневный рацион зависел от урожая и запасов на зиму.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 грубой ткани и шерсти, чтобы она служила долго. Она защищала от холода, но почти не украшалась и переходила от старших к младшим.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крестьянина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труд крестьянина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в деревне не прекращались круглый год: каждый сезон требовал своих дел, а урожай зависел от погоды, инструментов и вовремя выполненной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напряжённая пора приходилась на весну и осень, когда нужно было успеть посеять и собрать урожай.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сезонного сельскохозяйственного цикла средневековой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феодала и замок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защищал хозяина и его людей от нападений. Толстые стены, башни и ворота делали его надёжной крепостью, где можно было переждать опасность и хранить запасы.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Пиры и приём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мирное время в замке устраивали пиры, принимали гостей и обсуждали дела. Такие собрания показывали богатство хозяина и укрепляли его связи с союзниками.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владением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 управлял землёй, собирал повинности и следил за порядком. Для этого ему нужны были управляющие, вооружённые слуги и верные вассалы, готовые служить в случае войны.
</a:t>
            </a:r>
            <a:endParaRPr lang="en-US" sz="117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доспехи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снаряжение было важной частью жизни феодала. Доспехи, оружие и боевые кони требовали больших расходов, поэтому богатство земли напрямую поддерживало его силу.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разбирали деревенские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местным обычаям и решениям сеньора крестьянин получал ответ на спор, штраф или обязанность.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847" y="1694650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церковь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посты задавали ритм года. Церковный календарь определял, когда работать, когда отдыхать и какие дни считать особенно важными для семьи и общины.
</a:t>
            </a:r>
            <a:endParaRPr lang="en-US" sz="140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объясняли, что мир устроен по Божьей воле, а каждому человеку положено своё место. Это укрепляло представление о порядке и послушании.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Десятина была обязательным пожертвованием. Люди отдавали десятую часть урожая или дохода, чтобы поддерживать церковь, священников и церковные нужды.
</a:t>
            </a:r>
            <a:endParaRPr lang="en-US" sz="140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не только местом молитвы, но и центром общины. Здесь крестили детей, отмечали важные события и получали нравственные наставления.
</a:t>
            </a:r>
            <a:endParaRPr lang="en-US" sz="14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возникали конфликты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господин увеличивал повинности или требовал слишком много продукта, крестьянам становилось трудно прокормить семью. Несправедливость в сборах часто вызывала недовольство и жалобы.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земля была плохой или её не хватало, семьи жили в постоянном напряжении. Неурожай сразу превращал обычные трудности в серьёзную беду для всей деревни.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Неурожай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засухи, дождей или холодной весны люди теряли хлеб и семена. Тогда спорили о налогах, долгах и праве пользоваться общими угодьями.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 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становилось слишком сильным, крестьяне могли объединяться и сопротивляться. Такие выступления были опасны, но показывали, что терпение людей не бесконечно.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феодальный строй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благодаря ремёслам и торговле, а вместе с ними усиливались денежные расчёты. Это постепенно изменяло старые обязанности и способы оплаты.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денег ослаблял натуральные повинности: феодальный строй менялся, хотя полностью не исчезал.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процесса позднего Средневековья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крестьян и феодалов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крестьяне и феодалы жили в одном мире, но занимали разные места в обществе: одни работали, другие владели и управляли.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заключалось в доступе к земле и власти, а общее — в зависимости от природы и нестабильности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урока истории средних веков
</a:t>
            </a:r>
            <a:endParaRPr lang="en-US" sz="1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мир держался на земле, труде и взаимных обязанностях. Крестьяне кормили общество, феодалы защищали и управляли, а позже города, торговля и деньги постепенно меняли старый порядок.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2026-07-26T05:44:58Z</dcterms:created>
  <dcterms:modified xsi:type="dcterms:W3CDTF">2026-07-26T05:44:58Z</dcterms:modified>
</cp:coreProperties>
</file>