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jpe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jpe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jpeg"/><Relationship Id="rId2" Type="http://schemas.openxmlformats.org/officeDocument/2006/relationships/image" Target="../media/image-15-2.jpeg"/><Relationship Id="rId3" Type="http://schemas.openxmlformats.org/officeDocument/2006/relationships/image" Target="../media/image-15-3.jpe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image" Target="../media/image-18-8.png"/><Relationship Id="rId9" Type="http://schemas.openxmlformats.org/officeDocument/2006/relationships/image" Target="../media/image-18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31090" y="506916"/>
            <a:ext cx="3952221" cy="412966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24435" y="676044"/>
            <a:ext cx="3746844" cy="327148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и развитие растительного организма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растения растут, меняются и проходят жизненный цикл?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624435" y="4313567"/>
            <a:ext cx="3826649" cy="21544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8776" y="1577007"/>
            <a:ext cx="3115094" cy="278654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790548" y="1576187"/>
            <a:ext cx="3884426" cy="278818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увеличиваются в размерах за счёт деления и растяжения клеток, а развитие ведёт к появлению новых органов. На этом уроке разберём, от семени до взрослого растения, что помогает ему расти и как оно приспосабливается к условиям среды.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358775" y="382588"/>
            <a:ext cx="8426450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растут и развиваются растения
</a:t>
            </a:r>
            <a:endParaRPr lang="en-US" sz="2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0191" y="1838326"/>
            <a:ext cx="279392" cy="55878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514831" y="1846604"/>
            <a:ext cx="542227" cy="54222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97534" y="1838326"/>
            <a:ext cx="488936" cy="55878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818961" y="1846604"/>
            <a:ext cx="542227" cy="542227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Признаки роста растений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358775" y="2497121"/>
            <a:ext cx="1968096" cy="20461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66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Увеличение размеров
</a:t>
            </a:r>
            <a:pPr algn="l" indent="0" marL="0">
              <a:lnSpc>
                <a:spcPct val="100000"/>
              </a:lnSpc>
              <a:buNone/>
            </a:pPr>
            <a:r>
              <a:rPr lang="en-US" sz="111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заметен по тому, что растение становится выше, длиннее и толще. У молодых растений особенно быстро увеличиваются корень и побег, потому что там клетки делятся активнее всего.
</a:t>
            </a:r>
            <a:endParaRPr lang="en-US" sz="1666" dirty="0"/>
          </a:p>
        </p:txBody>
      </p:sp>
      <p:sp>
        <p:nvSpPr>
          <p:cNvPr id="10" name="Text 3"/>
          <p:cNvSpPr txBox="1"/>
          <p:nvPr/>
        </p:nvSpPr>
        <p:spPr>
          <a:xfrm>
            <a:off x="2511559" y="2497121"/>
            <a:ext cx="1968096" cy="20461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26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органы
</a:t>
            </a:r>
            <a:pPr algn="l" indent="0" marL="0">
              <a:lnSpc>
                <a:spcPct val="100000"/>
              </a:lnSpc>
              <a:buNone/>
            </a:pPr>
            <a:r>
              <a:rPr lang="en-US" sz="115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мере роста появляются листья, боковые побеги, а позже — цветки и плоды. Это уже не только увеличение размеров, но и изменение строения, связанное с развитием организма.
</a:t>
            </a:r>
            <a:endParaRPr lang="en-US" sz="1726" dirty="0"/>
          </a:p>
        </p:txBody>
      </p:sp>
      <p:sp>
        <p:nvSpPr>
          <p:cNvPr id="11" name="Text 4"/>
          <p:cNvSpPr txBox="1"/>
          <p:nvPr/>
        </p:nvSpPr>
        <p:spPr>
          <a:xfrm>
            <a:off x="4664345" y="2497121"/>
            <a:ext cx="1968096" cy="20461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96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древесных растений
</a:t>
            </a:r>
            <a:pPr algn="l" indent="0" marL="0">
              <a:lnSpc>
                <a:spcPct val="100000"/>
              </a:lnSpc>
              <a:buNone/>
            </a:pPr>
            <a:r>
              <a:rPr lang="en-US" sz="1198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9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деревьев и кустарников рост часто заметен по утолщению ствола. Каждый год образуются новые слои древесины, поэтому можно увидеть прирост по годичным кольцам.
</a:t>
            </a:r>
            <a:endParaRPr lang="en-US" sz="1796" dirty="0"/>
          </a:p>
        </p:txBody>
      </p:sp>
      <p:sp>
        <p:nvSpPr>
          <p:cNvPr id="12" name="Text 5"/>
          <p:cNvSpPr txBox="1"/>
          <p:nvPr/>
        </p:nvSpPr>
        <p:spPr>
          <a:xfrm>
            <a:off x="6817129" y="2497121"/>
            <a:ext cx="1968096" cy="20461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26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травянистых растений
</a:t>
            </a:r>
            <a:pPr algn="l" indent="0" marL="0">
              <a:lnSpc>
                <a:spcPct val="100000"/>
              </a:lnSpc>
              <a:buNone/>
            </a:pPr>
            <a:r>
              <a:rPr lang="en-US" sz="1084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6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трав рост проявляется в удлинении стебля и появлении новых листьев. Такие изменения происходят быстро, особенно в тёплый и влажный период, когда условия для роста наиболее благоприятны.
</a:t>
            </a:r>
            <a:endParaRPr lang="en-US" sz="1626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453393" y="1774824"/>
            <a:ext cx="2331629" cy="2789239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Семя — начало жизни нового растения
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358775" y="1891606"/>
            <a:ext cx="2655565" cy="117163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Содержимое семени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семени есть зародыш, запас питательных веществ и защитная оболочка. Благодаря этому будущему растению хватает питания на первые этапы жизни, пока оно ещё не может кормить себя само.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3405983" y="1891606"/>
            <a:ext cx="2655565" cy="117163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Зародыш растения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Зародыш уже содержит зачатки главных органов: корешка, стебелька и почечки. Из них после прорастания формируются корень, побег и первые листья молодого растения.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358775" y="3388668"/>
            <a:ext cx="2655565" cy="117163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Условия прорастания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семя начало развиваться, ему нужны вода, тепло и кислород. В таких условиях оно набухает, оболочка размягчается, и запускаются процессы, необходимые для роста.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3405983" y="3388668"/>
            <a:ext cx="2655565" cy="117163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изменения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появляется корешок, затем развивается побег и раскрываются первые зелёные листья. С этого момента молодое растение постепенно переходит к самостоятельному питанию.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3125" y="2059642"/>
            <a:ext cx="8426400" cy="257076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5" y="1455750"/>
            <a:ext cx="8426400" cy="44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B1B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основана на школьном курсе биологии: от попадания семени во влажную почву до начала фотосинтеза.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Этапы прорастания семени
</a:t>
            </a:r>
            <a:endParaRPr lang="en-US" sz="2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877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358776" y="1964054"/>
            <a:ext cx="1959101" cy="260000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 нужен для фотосинтеза — образования органических веществ, из которых строятся новые клетки. При его недостатке растение растёт слабее, а листья развиваются хуже и бледнеют.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2514559" y="1964054"/>
            <a:ext cx="1959101" cy="260000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и воздух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поддерживает жизнь клеток и помогает переносить вещества внутри растения. Воздух нужен для дыхания, а углекислый газ используется при образовании органических веществ на свету.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670341" y="1964054"/>
            <a:ext cx="1959101" cy="260000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Минеральные соли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Азот помогает росту листьев, фосфор важен для корней и семян, а калий поддерживает работу клеток и устойчивость растения. Без минерального питания развитие замедляется.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6826124" y="1964054"/>
            <a:ext cx="1959101" cy="260000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Тепло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Температура влияет на скорость всех процессов в клетках. При холоде деление клеток идёт медленнее, поэтому растение растёт слабее и дольше восстанавливается после повреждений.
</a:t>
            </a:r>
            <a:endParaRPr lang="en-US" sz="1400" dirty="0"/>
          </a:p>
        </p:txBody>
      </p:sp>
      <p:sp>
        <p:nvSpPr>
          <p:cNvPr id="13" name="Text 6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необходимо растению для роста
</a:t>
            </a:r>
            <a:endParaRPr lang="en-US" sz="2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54497" y="1817264"/>
            <a:ext cx="3848230" cy="268137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8775" y="1838326"/>
            <a:ext cx="3908988" cy="15320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Равномерное сочетание факторов важнее, чем один идеальный показатель: растение реагирует на весь набор условий сразу.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благоприятный рост возможен при достатке света, тепла и влаги одновременно; дефицит любого из факторов ослабляет развитие.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58775" y="3772603"/>
            <a:ext cx="3901899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биологии, 7 класс; качественное сравнение факторов среды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условия среды влияют на рост растения
</a:t>
            </a:r>
            <a:endParaRPr lang="en-US" sz="2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58775" y="2922070"/>
            <a:ext cx="2018853" cy="17108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Верхушка корня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Здесь клетки активно делятся, и корень удлиняется, продвигаясь в почву. Это помогает растению лучше закрепляться и получать воду с растворёнными веществами.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2487312" y="2922070"/>
            <a:ext cx="2018853" cy="17108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Верхушка побега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концах побегов рост тоже идёт за счёт деления клеток. Благодаря этому растение тянется вверх, образует новые листья и боковые побеги.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632519" y="2922070"/>
            <a:ext cx="2018853" cy="17108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злаков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злаков рост происходит ещё и у основания междоузлий. Поэтому трава быстро отрастает после скашивания: нижние участки продолжают работать и восстанавливают побег.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у растения происходит рост
</a:t>
            </a:r>
            <a:endParaRPr lang="en-US" sz="2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204806" y="1703704"/>
            <a:ext cx="1579688" cy="2808334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Корень: закрепление и питание растения
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358775" y="2227577"/>
            <a:ext cx="1565033" cy="228446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Удержание в почве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Корень прочно закрепляет растение в почве и не даёт ему упасть. Чем сильнее и разветвлённее корневая система, тем надёжнее растение удерживается в грунте.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2070672" y="2227577"/>
            <a:ext cx="1565033" cy="228446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Поглощение воды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корень растение получает воду с растворёнными минеральными веществами. Особенно активно это происходит в зоне всасывания, где находятся многочисленные корневые волоски.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3782570" y="2227577"/>
            <a:ext cx="1565033" cy="228446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Зоны роста корня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корне выделяют корневой чехлик, зону деления, зону растяжения и зону всасывания. Каждая из них выполняет свою задачу и обеспечивает рост корня в длину.
</a:t>
            </a:r>
            <a:endParaRPr lang="en-US" sz="1300" dirty="0"/>
          </a:p>
        </p:txBody>
      </p:sp>
      <p:sp>
        <p:nvSpPr>
          <p:cNvPr id="13" name="Text 5"/>
          <p:cNvSpPr txBox="1"/>
          <p:nvPr/>
        </p:nvSpPr>
        <p:spPr>
          <a:xfrm>
            <a:off x="5494467" y="2227577"/>
            <a:ext cx="1565033" cy="228446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Запас веществ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некоторых растений корни не только питают организм, но и накапливают запасные вещества. Это помогает им переживать неблагоприятные периоды и быстрее начинать рост весной.
</a:t>
            </a:r>
            <a:endParaRPr lang="en-US" sz="13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0894" y="2154351"/>
            <a:ext cx="3848986" cy="183958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717561" y="1698211"/>
            <a:ext cx="3908988" cy="174110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что каждый орган выполняет свою работу, но все они действуют как единая система.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растения зависит от согласованной работы всех органов: если один орган нарушен, страдает весь организм.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4717561" y="3681788"/>
            <a:ext cx="3901899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биологии, 7 класс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органы растения и их функции
</a:t>
            </a:r>
            <a:endParaRPr lang="en-US" sz="2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Листья и фотосинтез
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513430" y="2497121"/>
            <a:ext cx="1968096" cy="20461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«фабрика»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Листья улавливают солнечный свет и превращают его энергию в питательные вещества. Именно здесь растение создаёт органические соединения, необходимые для роста, восстановления тканей и накопления запасов.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2666214" y="2497121"/>
            <a:ext cx="1968096" cy="20461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Исходные вещества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фотосинтеза лист использует воду, поступающую из корней, и углекислый газ из воздуха. На свету из этих веществ образуются новые органические вещества, а в атмосферу выделяется кислород.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4819000" y="2497121"/>
            <a:ext cx="1968096" cy="20461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это нужно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Созданная в листьях пища расходуется на образование новых клеток, рост побегов и корней, а также на формирование цветков, плодов и семян. Без фотосинтеза развитие растения было бы невозможным.
</a:t>
            </a:r>
            <a:endParaRPr lang="en-US" sz="1300" dirty="0"/>
          </a:p>
        </p:txBody>
      </p:sp>
      <p:sp>
        <p:nvSpPr>
          <p:cNvPr id="13" name="Text 5"/>
          <p:cNvSpPr txBox="1"/>
          <p:nvPr/>
        </p:nvSpPr>
        <p:spPr>
          <a:xfrm>
            <a:off x="6971784" y="2497121"/>
            <a:ext cx="1968096" cy="20461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больше листьев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больше здоровых листьев у растения, тем активнее идёт образование питательных веществ. Поэтому густая листва помогает растению быстрее расти, лучше переносить неблагоприятные условия и накапливать запас энергии.
</a:t>
            </a:r>
            <a:endParaRPr lang="en-US" sz="13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54497" y="1817264"/>
            <a:ext cx="3848230" cy="268137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8775" y="1838326"/>
            <a:ext cx="3908988" cy="15320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Самые заметные изменения происходят в начале жизни растения, когда формируются основные органы и быстро увеличиваются молодые ткани.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особенно активен на ранних этапах, затем он замедляется из-за перехода к цветению и образованию семян.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58775" y="3772603"/>
            <a:ext cx="3901899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биологии, 7 класс; обобщённая учебная схема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Скорость роста на разных этапах жизни растения
</a:t>
            </a:r>
            <a:endParaRPr lang="en-US" sz="2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растения: от проростка до семян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358775" y="2703820"/>
            <a:ext cx="1565033" cy="16270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Семя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Внутри семени уже есть зародыш будущего растения и запас питательных веществ. Пока условия неблагоприятны, развитие почти не заметно.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2070672" y="2703820"/>
            <a:ext cx="1565033" cy="16270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Проросток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поступления воды и тепла семя прорастает. Сначала появляется корешок, затем побег, который поднимается к свету.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3782570" y="2703820"/>
            <a:ext cx="1565033" cy="16270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2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Молодое растение
</a:t>
            </a:r>
            <a:pPr algn="l" indent="0" marL="0">
              <a:lnSpc>
                <a:spcPct val="100000"/>
              </a:lnSpc>
              <a:buNone/>
            </a:pPr>
            <a:r>
              <a:rPr lang="en-US" sz="9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4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растения формируются листья и усиливается фотосинтез. Оно начинает самостоятельно обеспечивать себя питательными веществами и активно наращивает массу.
</a:t>
            </a:r>
            <a:endParaRPr lang="en-US" sz="1328" dirty="0"/>
          </a:p>
        </p:txBody>
      </p:sp>
      <p:sp>
        <p:nvSpPr>
          <p:cNvPr id="13" name="Text 5"/>
          <p:cNvSpPr txBox="1"/>
          <p:nvPr/>
        </p:nvSpPr>
        <p:spPr>
          <a:xfrm>
            <a:off x="5494467" y="2703820"/>
            <a:ext cx="1565033" cy="16270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Взрослое растение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Органы становятся полностью развитыми, и растение переходит к цветению. Его строение уже позволяет не только расти, но и размножаться.
</a:t>
            </a:r>
            <a:endParaRPr lang="en-US" sz="1400" dirty="0"/>
          </a:p>
        </p:txBody>
      </p:sp>
      <p:sp>
        <p:nvSpPr>
          <p:cNvPr id="14" name="Text 6"/>
          <p:cNvSpPr txBox="1"/>
          <p:nvPr/>
        </p:nvSpPr>
        <p:spPr>
          <a:xfrm>
            <a:off x="7206363" y="2703820"/>
            <a:ext cx="1565033" cy="16270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Семена нового поколения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цветения образуются плоды и семена. Так жизненный цикл завершается и одновременно начинается снова, обеспечивая продолжение вида.
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3125" y="2059642"/>
            <a:ext cx="8426400" cy="257076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5" y="1455750"/>
            <a:ext cx="8426400" cy="44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B1B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факторы среды изменяют рост и развитие растения.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растение реагирует на внешние условия
</a:t>
            </a:r>
            <a:endParaRPr lang="en-US" sz="2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3739" y="2408990"/>
            <a:ext cx="2602145" cy="214473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268662" y="2408990"/>
            <a:ext cx="2602145" cy="214473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119812" y="2408990"/>
            <a:ext cx="2602145" cy="214473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3738" y="1617828"/>
            <a:ext cx="2602145" cy="7422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24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Весеннее пробуждение
</a:t>
            </a:r>
            <a:pPr algn="l" indent="0" marL="0">
              <a:lnSpc>
                <a:spcPct val="100000"/>
              </a:lnSpc>
              <a:buNone/>
            </a:pPr>
            <a:r>
              <a:rPr lang="en-US" sz="36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Весной почва наполняется влагой, и семена начинают прорастать. Молодые побеги быстро тянутся вверх, а на ветках появляются первые свежие листья. В это время растение словно пробуждается после зимнего покоя и особенно заметно меняет внешний вид.
</a:t>
            </a:r>
            <a:endParaRPr lang="en-US" sz="1024" dirty="0"/>
          </a:p>
        </p:txBody>
      </p:sp>
      <p:sp>
        <p:nvSpPr>
          <p:cNvPr id="7" name="Text 1"/>
          <p:cNvSpPr txBox="1"/>
          <p:nvPr/>
        </p:nvSpPr>
        <p:spPr>
          <a:xfrm>
            <a:off x="3268661" y="1617828"/>
            <a:ext cx="2602145" cy="7422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63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Летний разгар роста
</a:t>
            </a:r>
            <a:pPr algn="l" indent="0" marL="0">
              <a:lnSpc>
                <a:spcPct val="100000"/>
              </a:lnSpc>
              <a:buNone/>
            </a:pPr>
            <a:r>
              <a:rPr lang="en-US" sz="34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5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Летом крона становится густой, листья работают особенно активно, а стебли и побеги продолжают нарастать. Растение накапливает питательные вещества, которые пригодятся позже. Именно в зелёный летний период оно выглядит самым мощным и полным сил.
</a:t>
            </a:r>
            <a:endParaRPr lang="en-US" sz="963" dirty="0"/>
          </a:p>
        </p:txBody>
      </p:sp>
      <p:sp>
        <p:nvSpPr>
          <p:cNvPr id="8" name="Text 2"/>
          <p:cNvSpPr txBox="1"/>
          <p:nvPr/>
        </p:nvSpPr>
        <p:spPr>
          <a:xfrm>
            <a:off x="6119811" y="1617828"/>
            <a:ext cx="2602145" cy="7422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2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Осень и зимний покой
</a:t>
            </a:r>
            <a:pPr algn="l" indent="0" marL="0">
              <a:lnSpc>
                <a:spcPct val="100000"/>
              </a:lnSpc>
              <a:buNone/>
            </a:pPr>
            <a:r>
              <a:rPr lang="en-US" sz="38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4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Осенью у многих растений созревают плоды, а семена готовы к распространению. Листья постепенно желтеют и опадают, а зимой рост почти прекращается. На одном и том же растении хорошо видно, как меняется его состояние в течение года.
</a:t>
            </a:r>
            <a:endParaRPr lang="en-US" sz="1072" dirty="0"/>
          </a:p>
        </p:txBody>
      </p:sp>
      <p:sp>
        <p:nvSpPr>
          <p:cNvPr id="9" name="Text 3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Сезонные изменения в жизни растений
</a:t>
            </a:r>
            <a:endParaRPr lang="en-US" sz="2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54497" y="1817264"/>
            <a:ext cx="3848230" cy="268137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8775" y="1838326"/>
            <a:ext cx="3908988" cy="15320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Каждое нарушение по-своему ослабляет растение, но результат один: оно хуже образует новые клетки и медленнее развивается.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сильнее нарушены условия, тем заметнее торможение роста и тем выше риск повреждения тканей.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58775" y="3772603"/>
            <a:ext cx="3901899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биологии, 7 класс; обобщённая учебная схема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происходит при недостатке условий роста
</a:t>
            </a:r>
            <a:endParaRPr lang="en-US" sz="2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81714" y="2728778"/>
            <a:ext cx="3780574" cy="194032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86953" y="1535430"/>
            <a:ext cx="4185047" cy="106793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6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какие условия необходимы растению и к каким последствиям приводит их недостаток.
</a:t>
            </a:r>
            <a:pPr algn="l" indent="0" marL="0">
              <a:lnSpc>
                <a:spcPct val="100000"/>
              </a:lnSpc>
              <a:buNone/>
            </a:pPr>
            <a:r>
              <a:rPr lang="en-US" sz="10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75" dirty="0">
                <a:solidFill>
                  <a:srgbClr val="F7823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факторы действуют вместе: если один из них ослаблен, растение хуже растёт, даже когда остальные условия относительно благоприятны.
</a:t>
            </a:r>
            <a:endParaRPr lang="en-US" sz="1369" dirty="0"/>
          </a:p>
        </p:txBody>
      </p:sp>
      <p:sp>
        <p:nvSpPr>
          <p:cNvPr id="6" name="Text 1"/>
          <p:cNvSpPr txBox="1"/>
          <p:nvPr/>
        </p:nvSpPr>
        <p:spPr>
          <a:xfrm>
            <a:off x="4944317" y="1535430"/>
            <a:ext cx="3840909" cy="106793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биологии, 7 класс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Факторы роста и их роль в жизни растения
</a:t>
            </a:r>
            <a:endParaRPr lang="en-US" sz="2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8873" y="1846606"/>
            <a:ext cx="542225" cy="54222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511575" y="1838326"/>
            <a:ext cx="488936" cy="558784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640987" y="1846605"/>
            <a:ext cx="542227" cy="542227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815705" y="1838326"/>
            <a:ext cx="488936" cy="558784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12" name="Text 1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роста у разных растений
</a:t>
            </a:r>
            <a:endParaRPr lang="en-US" sz="2400" dirty="0"/>
          </a:p>
        </p:txBody>
      </p:sp>
      <p:sp>
        <p:nvSpPr>
          <p:cNvPr id="13" name="Text 2"/>
          <p:cNvSpPr txBox="1"/>
          <p:nvPr/>
        </p:nvSpPr>
        <p:spPr>
          <a:xfrm>
            <a:off x="328873" y="2497121"/>
            <a:ext cx="1968096" cy="20461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Травянистые растения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Их рост обычно происходит быстро и заметно уже за один сезон. Новые листья и стебли появляются постоянно, поэтому изменения легко увидеть на протяжении лета.
</a:t>
            </a:r>
            <a:endParaRPr lang="en-US" sz="1400" dirty="0"/>
          </a:p>
        </p:txBody>
      </p:sp>
      <p:sp>
        <p:nvSpPr>
          <p:cNvPr id="14" name="Text 3"/>
          <p:cNvSpPr txBox="1"/>
          <p:nvPr/>
        </p:nvSpPr>
        <p:spPr>
          <a:xfrm>
            <a:off x="2481657" y="2497121"/>
            <a:ext cx="1968096" cy="20461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Деревья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деревьев рост идёт медленнее, зато продолжается много лет. Ствол постепенно утолщается, а по годичным кольцам можно узнать, как менялось развитие растения.
</a:t>
            </a:r>
            <a:endParaRPr lang="en-US" sz="1400" dirty="0"/>
          </a:p>
        </p:txBody>
      </p:sp>
      <p:sp>
        <p:nvSpPr>
          <p:cNvPr id="15" name="Text 4"/>
          <p:cNvSpPr txBox="1"/>
          <p:nvPr/>
        </p:nvSpPr>
        <p:spPr>
          <a:xfrm>
            <a:off x="4634443" y="2497121"/>
            <a:ext cx="1968096" cy="20461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Злаки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злаков сохраняется вставочный рост, поэтому после скашивания они быстро отрастают снова. Такой способ роста помогает им выдерживать повреждения и быстрее восстанавливаться.
</a:t>
            </a:r>
            <a:endParaRPr lang="en-US" sz="1400" dirty="0"/>
          </a:p>
        </p:txBody>
      </p:sp>
      <p:sp>
        <p:nvSpPr>
          <p:cNvPr id="16" name="Text 5"/>
          <p:cNvSpPr txBox="1"/>
          <p:nvPr/>
        </p:nvSpPr>
        <p:spPr>
          <a:xfrm>
            <a:off x="6787227" y="2497121"/>
            <a:ext cx="1968096" cy="20461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Комнатные и садовые растения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Комнатные растения часто страдают от нехватки света на подоконнике, а садовые культуры сильно зависят от полива и качества почвы. В разных условиях они растут по-разному.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важно знать о росте и развитии растений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358775" y="1942177"/>
            <a:ext cx="3677709" cy="109058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Полезные продукты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дают человеку пищу, а также сырьё для получения масел, сахара, круп и других продуктов. Понимание их роста помогает получать более высокий и качественный урожай.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4578873" y="1942177"/>
            <a:ext cx="3677709" cy="109058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Кислород и среда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Благодаря фотосинтезу растения обогащают воздух кислородом и делают среду пригодной для жизни многих организмов. Без них жизнь на Земле была бы невозможна в привычном виде.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358775" y="3466177"/>
            <a:ext cx="3677709" cy="109058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Уход и выращивание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Знание условий роста помогает правильно поливать, освещать и подкармливать комнатные растения, а также ухаживать за овощами, цветами и школьными посадками.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4578873" y="3466177"/>
            <a:ext cx="3677709" cy="109058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других организмов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служат пищей и укрытием для многих животных. Если их сохранять, то поддерживается целая цепь жизни в лесу, на лугу, в саду и в городе.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624434" y="815340"/>
            <a:ext cx="8160791" cy="361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и развитие растений: главное
</a:t>
            </a:r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увеличивает размеры растения, а развитие меняет его строение и жизненные этапы. Свет, вода, температура, воздух и минеральные вещества помогают ему пройти полный жизненный цикл.
</a:t>
            </a:r>
            <a:endParaRPr lang="en-US" sz="4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2026-05-29T20:05:41Z</dcterms:created>
  <dcterms:modified xsi:type="dcterms:W3CDTF">2026-05-29T20:05:41Z</dcterms:modified>
</cp:coreProperties>
</file>