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как образы эпохи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сохраняет дыхание времени: в стихах и прозе.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узнается не только по датам и событиям, но и по слову, герою, быту, конфликтам и авторской оценке. Поэзия и проза по-разному собирают этот исторический опыт в художественный образ.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зеркало времени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Символ, ритм и интонация помогают лирике улавливать не факты, а внутреннее состояние времени.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поэтические средства особенно ярко передают историческое чувство эпохи.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литературоведческий анализ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у Толстого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историческое время раскрывается через судьбу отдельного человека на фоне больших событий. Поступок героя становится мерилом эпохи и ее нравственных противоречий.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мир у Тургенева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важны дворянская культура, смена поколений и тонкие сдвиги в общественном сознании. Бытовые детали и речевая точность делают историческую среду узнаваемой.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Тургенев: эпоха в масштабе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школьному литературоведческому анализу
</a:t>
            </a:r>
            <a:endParaRPr lang="en-US" sz="101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акцент смещается к символу и эмоциональному тону, а в прозе — к сцене жизни и конкретной среде.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важны, но в разных жанрах они работают по-разному: поэзия концентрирует переживание, проза разворачивает историческую картину.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формирует образ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формы литературы по-своему удерживают эпоху и историческое движение.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передает внутреннюю энергию времени, а проза — его социальную и бытовую полноту; вместе они создают целостный образ эпохи.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литературоведческий анализ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в передаче исторического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контекста к художественному образу эпохи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 принципах школьного анализа литературного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первой половины XIX века часто говорит о чести, долге и историческом выборе. Через эти понятия проявляется дворянский кодекс поведения и личная ответственность героя.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служба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Салонная культура, усадебный уклад и дуэльный ритуал формируют узнаваемую среду эпохи. Подробности быта помогают увидеть не фон, а сам способ жизни людей.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быт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эпоха стала временем формирования современного русского литературного языка. В нем соединились ясность, гибкость и способность передавать и разговор, и высокую мысль.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литературный язык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времени впитывает общеевропейские культурные модели, но сохраняет русскую историческую специфику. Именно это делает классику XIX века одновременно универсальной и национально узнаваемой.
</a:t>
            </a:r>
            <a:endParaRPr lang="en-US" sz="1185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и национальное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эпоха: четыре опоры литературного образа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Силуэты домов, холодный свет фонарей и тревожная тишина большого города создают ощущение надвигающегося перелома. В этой среде особенно слышны одиночество, ожидание перемен и напряженная внутренняя свобода, характерные для поэзии начала XX века.
</a:t>
            </a:r>
            <a:endParaRPr lang="en-US" sz="1029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ночном свете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Ахматовой прошлое не исчезает: оно возвращается как нравственный долг и личная память. Слово становится точным и сдержанным, а за этой сдержанностью ощущается высокая ответственность за пережитое и сказанное.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не отпускает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Мандельштама современность постоянно соотносится с мировой культурой, а у Блока и Цветаевой звучат тревога, разлад и историческая катастрофа. Серебряный век ищет новые формы, потому что старый язык уже не вмещает переживаемую эпоху.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Традиция, спор и обновление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поэзия на переломе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программы 11 класса
</a:t>
            </a:r>
            <a:endParaRPr lang="en-US" sz="999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точные подсчеты, а школьную иерархию тем, наиболее заметных в изучаемых произведениях.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рубежах и в кризисные периоды литература особенно активно говорит о переменах ценностей, памяти и человеческом выборе.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темы в литературе разных эпох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 революции и войне соединяет личное чувство с общим историческим опытом, поэтому событие в ней звучит не как хроника, а как внутренне пережитая правда времени.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Твардовского особенно важны фронтовая достоверность, народный характер и нравственная стойкость; у Симонова — память, долг и путь человека через войну к ответственности.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Ахмадулиной историческое время часто раскрывается через цену перемен и ценность внутренней свободы; поэтическое слово сохраняет не только факт, но и его эмоциональную температуру.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война в поэзии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 особенно ощутимы столкновение личности с абсурдом эпохи и сложность исторического процесса, в котором добро и зло не сводятся к простым схемам.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XX века показывает человека в условиях катастроф, идеологического давления и исторической ломки, когда личная судьба постоянно проверяется на прочность самим временем.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Шолохова и Солженицына историческая проза соединяет судьбу народа, военный и лагерный опыт, а также нравственный выбор, от которого зависит сохранение достоинства.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Платонова важны утрата устойчивых смыслов, напряжённая речь и трагическое сострадание к человеку, оказавшемуся в мире резких перемен и бедности надежд.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XX века и человек в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поэзия и проза по-разному фиксируют время и делают эпоху узнаваемой.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чаще обобщает и символизирует, а проза конкретизирует и историзирует; вместе они дают более полный образ эпохи.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признаки эпохи в поэзии и прозе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анализ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слои не только отражают время, но и помогают автору создать социальную среду, историческую точность и нужную стилистическую окраску.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разговорная речь и архаизмы; каждый тип лексики связан со своей исторической и социальной средой.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маркеры исторической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в литературе нередко становится точным знаком времени: усадьба, фабрика, фронт или коммунальная квартира сразу задают социальную атмосферу и культурные нормы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интерьер не просто оформляют сюжет, а показывают устройство жизни: чем конкретнее пространство, тем яснее читатель видит исторический опыт героев и границы их свободы.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деревня, война как пространство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исторического факта к художественному образу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событие превращается в литературный образ эпохи.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фиксирует интонацию эпохи, её внутренний ритм и эмоциональное напряжение, поэтому в коротком тексте может возникать очень ёмкое историческое чувство.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удерживает объём жизни, причинно-следственные связи и повседневную конкретику; она показывает, как история входит в быт, речь и отношения между людьми.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поэзия и проза дают двойной портрет времени: одна передаёт переживание, другая — жизненную реальность, и именно в этом их взаимная полнота.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и проза по-разному сохраняют время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литературе, 11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особенно важны периоды, когда литература становится свидетельством перелома языка, ценностей и исторического сознания.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получают эпохи общественных и культурных переломов, прежде всего рубеж XIX–XX веков и советский период.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эпохи чаще изучаются через литературу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1690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70593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помогает увидеть, как менялись нормы поведения, социальные роли и представления о человеке, а значит, учит читать эпоху через художественный текст.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поэзии и прозы показывает, что одна и та же эпоха может быть изображена по-разному: через чувство, сюжет, конфликт или бытовую деталь.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развивает внимание к слову, умение сопоставлять авторскую позицию с культурным контекстом и делать обоснованные выводы.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чтение классики в 11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по-разному, но одинаково убедительно сохраняют эпоху: одна — в интонации и символе, другая — в факте и быте. Вместе они делают историю человечески ощутимой.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сохраняет дыхание времени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2026-05-20T01:38:37Z</dcterms:created>
  <dcterms:modified xsi:type="dcterms:W3CDTF">2026-05-20T01:38:37Z</dcterms:modified>
</cp:coreProperties>
</file>