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 Куликовом поле: историческая память и литературный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битва: история, подвиг и память о единстве Руси.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в истории и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XIV века русские земли жили под ордынской зависимостью и часто действовали разрозненно. Поэтому события 1380 года стали не только военным переломом, но и важным литературным образом общенародного испытания.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древнерусских текстах битва показана не просто как сражение, а как защита родной земли и проверка верности общему делу.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 Куликовом поле закрепили традицию прославлять защитников Руси и передавать память о подвиге через поколения.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подчёркивают нравственный смысл победы: мужество воинов, единение князей, молитвенную поддержку и надежду на Божью помощь.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Куликовская битва стала литературной темой
</a:t>
            </a:r>
            <a:endParaRPr lang="en-US" sz="2495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Дмитрия Донского в исторической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собиратель сил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 воспринимается как правитель, сумевший соединить силы разных земель ради общей цели. В его образе важны ответственность и забота о ратниках.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литературного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традиции он показан решительным, молодым и мужественным князем. Такой образ подчёркивают доспехи, знамя, военное окружение и связь с Москвой.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развитие исторического и литературного сюжета о Куликовской битве.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событий на пути к битве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4687" y="2383888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400438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7462" y="358028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268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509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150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86506" y="3205247"/>
            <a:ext cx="169650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28562"/>
            <a:ext cx="218400" cy="17472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36987" y="3616172"/>
            <a:ext cx="435600" cy="34848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участвовал в сражении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возглавил русское войско и стал символом объединения княжеств. В его образе особенно заметны решимость, ответственность и готовность принять трудное решение.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Дружины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Куликовом поле сражались воины Москвы, Владимира, Ярославля, Ростова, Брянска и других земель. Важна была не отдельная слава, а общее войско.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Серпуховской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участвовал в битве как один из военных руководителей. Его присутствие показывает, что успех был возможен благодаря согласованным действиям нескольких сил.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Пересвет и Ослябя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Иноки стали примерами духовной стойкости и воинской чести. Их участие подчёркивает, что защита Родины воспринималась как высокая служба и личный подвиг.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Боброк-Волынский
</a:t>
            </a:r>
            <a:pPr algn="l" indent="0" marL="0">
              <a:lnSpc>
                <a:spcPct val="115000"/>
              </a:lnSpc>
              <a:buNone/>
            </a:pPr>
            <a:r>
              <a:rPr lang="en-US" sz="5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приписывают решающую роль в действиях засадного полка. Этот образ связан с военной мудростью и точным расчётом в критический момент боя.
</a:t>
            </a:r>
            <a:endParaRPr lang="en-US" sz="13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цифры в источниках расходятся, поэтому диаграмма показывает не подсчёт, а соотношение и напряжение боя.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столкнулась с очень серьёзной угрозой, но сумела переломить ход сражения благодаря единству и тактике.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сторон и масштаб сражения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и литературные сведения о Куликовской битве, XIV век; в источниках численность не совпадает.
</a:t>
            </a:r>
            <a:endParaRPr lang="en-US" sz="7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Радонежский и духовный смысл победы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Радонежский в предании выступает как духовный наставник Дмитрия Донского. Его благословение придаёт походу особую нравственную значимость.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именем Сергия связаны иноки Пересвет и Ослябя, отправленные в войско. Так подчёркивается связь молитвы, служения и воинского долга.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образ Сергия символизирует веру, согласие и поддержку общего дела. Победа понимается не только как военный успех, но и как нравственный выбор.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главным сражением состоялся поединок Пересвета и Челубея. Оба воина погибли, и этот эпизод стал ярким знаком мужества, напряжения и готовности к самопожертвованию.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Пересвета и Челубея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традиции поединок усиливает ощущение исторической развязки. Он показывает, что исход битвы решали не только оружие и сила, но и стойкость духа.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исторические личности и образы раскрывают смысл победы.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помогают понять, что тема Куликова поля строится на единстве, вере и защите Руси.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значение в теме Куликова поля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летописи и «Сказание о Мамаевом побоище»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изображается Куликовское поле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Куликово поле в древнерусских текстах показано как место, где решается судьба страны: природа, тишина перед боем и движение полков усиливают ощущение большого исторического испытания.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подчёркивают тревожное ожидание: туман над водой, напряжение дружинников и краткие, резкие военные детали помогают почувствовать приближение решающего столкновения.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изображается не только как бой, но и как нравственный выбор. Важны верность родной земле, ответственность князя и готовность воинов действовать вместе ради общего дела.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рождается образ исторической драмы, в которой личная храбрость соединяется с судьбой Руси, а память о подвиге становится частью культуры и литературной традиции.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успех был результатом не одного решения, а согласованных действий, военной подготовки и высокой внутренней собранности войска.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Ключом к победе стало сочетание тактики, единства и моральной силы, а не только численность или случайность.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победа стала возможной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Куликовской битвы, составлено по летописным и школьным материалам.
</a:t>
            </a:r>
            <a:endParaRPr lang="en-US" sz="7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напоминает, что торжество на Куликовом поле было достигнуто через большие потери и напряжение всего войска.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813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сентября 1380 года
</a:t>
            </a:r>
            <a:pPr algn="ctr" indent="0" marL="0">
              <a:lnSpc>
                <a:spcPct val="120004"/>
              </a:lnSpc>
              <a:buNone/>
            </a:pPr>
            <a:r>
              <a:rPr lang="en-US" sz="114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71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Русь запомнила не только победу, но и тяжёлую цену, которую заплатили воины за общее дело.
</a:t>
            </a:r>
            <a:pPr algn="ctr" indent="0" marL="0">
              <a:lnSpc>
                <a:spcPct val="120004"/>
              </a:lnSpc>
              <a:buNone/>
            </a:pPr>
            <a:r>
              <a:rPr lang="en-US" sz="95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95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известия о Куликовской битве.
</a:t>
            </a:r>
            <a:endParaRPr lang="en-US" sz="38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воин XIV века выглядел защищённым и собранным: кольчуга, шлем, щит и наручи помогали выдержать удар в ближнем бою. Основным оружием были копьё, меч и топор, а в бою ценились выдержка и строй.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доспех русской дружины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Ордынский всадник был легче экипирован и действовал быстрее. Главную роль играли манёвр и стрелы, поэтому противник старался расстроить ряды, а не вступать сразу в плотное столкновение. Такое отличие хорошо видно на реконструкциях.
</a:t>
            </a:r>
            <a:endParaRPr lang="en-US" sz="860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Подвижная конница Орды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можно показать не только оружие, но и общий ритм сражения: плотный строй русских пеших воинов, скачущую конницу, поднятые щиты и клубы пыли. Это помогает представить, насколько напряжённым было сражение.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поле боя на иллюстрации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облик воинов XIV 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изменила победа для Москвы и Руси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Дону показала, что объединённое русское войско способно противостоять сильному противнику и защищать свою землю.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1380 год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Москвы вырос, а идея объединения русских земель получила более убедительное историческое основание для современников.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битвы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Ордынская зависимость не исчезла сразу, но Куликовская битва стала важным шагом к будущему освобождению и усилению Московского княжества.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итог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цепочка ключевых событий показывает, как победа 1380 года стала началом долгого исторического движения.
</a:t>
            </a:r>
            <a:endParaRPr lang="en-US" sz="1075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Куликова поля к освобождению от Орды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событии сохраняется не только в текстах, но и в пространстве самой истории: на поле, в музеях и в учебниках.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событие от нас по времени, тем заметнее его роль как культурного символа единства и героизма.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Куликовской битве в литературе и культуре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Летописи, «Сказание о Мамаевом побоище», материалы музейно-мемориального комплекса на Куликовом поле.
</a:t>
            </a:r>
            <a:endParaRPr lang="en-US" sz="7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Источники, легенды и историческая достоверность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
</a:t>
            </a:r>
            <a:pPr algn="l" indent="0" marL="0">
              <a:lnSpc>
                <a:spcPct val="115000"/>
              </a:lnSpc>
              <a:buNone/>
            </a:pPr>
            <a:r>
              <a:rPr lang="en-US" sz="59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летописи дают основу знаний о дате, месте и главных участниках битвы. Они передают историческое ядро события, на которое опираются последующие рассказы и учебные пересказы.
</a:t>
            </a:r>
            <a:endParaRPr lang="en-US" sz="1384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6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«Сказании о Мамаевом побоище» рядом с фактами встречаются образные сцены, торжественные речи и яркие сравнения. Они делают рассказ живым, хотя не все подробности можно проверить по источникам.
</a:t>
            </a:r>
            <a:endParaRPr lang="en-US" sz="1306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55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 подтверждаются общий результат сражения, его место и главные действующие лица. Легендарные мотивы не отменяют историческую правду, а помогают лучше запомнить значение битвы.
</a:t>
            </a:r>
            <a:endParaRPr lang="en-US" sz="13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934023"/>
            <a:ext cx="5226300" cy="16678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 теме Куликова поля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самые важные факты, их значение и наглядный пример из темы.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показывают, что победа стала возможной благодаря решимости, продуманной тактике и объединению сил.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сведения и школьный курс истории и литературы.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темы «Мир на Куликовом поле»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соединяет историю и литературу: она напоминает о мужестве, единстве и ответственности за родную землю, а память о ней стала частью культурного наследия.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2026-05-19T05:09:04Z</dcterms:created>
  <dcterms:modified xsi:type="dcterms:W3CDTF">2026-05-19T05:09:04Z</dcterms:modified>
</cp:coreProperties>
</file>