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«Белый домик» Б. Житкова: рассказ о смелости, ответственности и дружбе
</a:t>
            </a:r>
            <a:endParaRPr lang="en-US" sz="1882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угрожает маленькому дому, а герои доказывают, что спасение рождается из наблюдательности и взаимопомощи.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Житков и место «Белого домика» в детской литературе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Борис Степанович Житков (1882–1938) писал рассказы о море, природе, путешествиях и детях. Он наблюдал жизнь и умел рассказывать просто и точно. «Белый домик» — реалистический рассказ: без волшебства, с правдоподобными чувствами и поступками.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«Белый домик»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88850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Замечают тревогу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сталкиваются с белым домиком, который неожиданно оказывается в опасной ситуации. Сначала проблема видна не полностью, но внимание уже подсказывает: медлить нельзя.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2156175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Понимают масштаб угрозы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выясняется, что это не пустяк. Опасность становится очевидной, появляется волнение, а вместе с ним — мысль о том, как правильно действовать.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3593341" y="2028025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Решают действовать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выбирают не ждать и не спорить, а объединиться. Совместное решение помогает перейти от сомнений к конкретным шагам по спасению.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095314" y="3392950"/>
            <a:ext cx="2319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Спасение и нравственный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устраняется, домик удаётся сохранить. В финале заметны облегчение и радость, потому что правильный поступок стал делом, а не словами.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200" y="2225050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Домик как символ ценности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домик в рассказе воспринимается как нечто дорогое и необходимое, то, о чём нельзя забывать. Его положение подчёркивает уязвимость: предмет заботы может пострадать, если вовремя не заметить беду. 
</a:t>
            </a:r>
            <a:endParaRPr lang="en-US" sz="888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белого домика в рассказе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775200" y="3255776"/>
            <a:ext cx="29226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цвет и чувство защищённости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7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Светлый цвет связан с чистотой, порядком и ощущением домашнего тепла. Именно поэтому опасность ощущается особенно остро: домик как будто лишается защиты, а значит, нуждается в помощи прямо сейчас.
</a:t>
            </a:r>
            <a:endParaRPr lang="en-US" sz="8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герои приходят к спасению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событий: от тревоги — к решению и совместным действиям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их роли в событии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особенно важен наблюдательный ребёнок: именно он замечает тревожные признаки первым и помогает не упустить момент. Его внимание становится началом общего дела и правильного решения.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сохраняют спокойствие и опираются на опыт. Они помогают собраться, уточнить, что делать, и поддерживают порядок действий, чтобы помощь не превратилась в хаос.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включаются и другие люди: кто-то помогает организовать усилия, кто-то принимает участие в работе. Успех оказывается общим, потому что вклад каждого приводит к результату — домик удаётся спасти.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Качества героев работают вместе: от первого замечания до доведения помощи до конца.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помогают героям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внимание и ответственность соединяются со спокойствием и взаимопомощью, герои превращают тревогу в реальную поддержку и спасение.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рассказа «Белый домик» (по описанию поступков героев)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ответственности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начинается с внимания к тому, что происходит рядом. Герои не равнодушны и не думают, что проблема исчезнет сама по себе: они замечают беду и понимают, что действовать необходимо.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мысль рассказа — даже ребёнок может сделать первый шаг. Он способен заметить проблему и предложить, как лучше начать помощь, а дальше к нему присоединяются другие.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делает историю нравственно значимой для школьников: ответственность — это не только «поступать правильно», но и не проходить мимо, когда кому-то нужна поддержка.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дружбы и взаимопомощи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Житков показывает: людям легче справляться с трудностью, когда они поддерживают друг друга. В рассказе дружба проявляется не в красивых словах, а в делах, которые помогают в опасной минуте.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успевают вовремя позвать на помощь и предупредить об угрозе. Благодаря этому каждый понимает, что происходит, и может включиться в общий план, а не действовать наугад.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итоге взаимопомощь становится главной силой истории. Она помогает сохранить то, что дорого, и одновременно показывает смысл настоящей дружбы — быть рядом и делать нужное.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и организованность: кто-то подхватывает общее дело, распределяет внимание, помогает довести действия до конца. Взаимодействие делает спасение возможным даже тогда, когда страшно.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10822" y="2159813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Тревога в начале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произведении ощущаются тревога и напряжение: опасность нависает над белым домиком и заставляет героев насторожиться. Напряжение растёт, потому что становится ясно — нужно действовать.
</a:t>
            </a:r>
            <a:endParaRPr lang="en-US" sz="859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рассказа по ходу сюжета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10822" y="3320938"/>
            <a:ext cx="25311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Решительность и счастливый финал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герои переходят к действиям, настроение меняется: появляется собранность и решительность. В конце наступают облегчение и радость, ведь история завершается успехом — домик спасён, а правильный поступок принес удовлетворение.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героев идут по нарастающей: сначала они настораживаются, затем собираются с силами, а итогом становится чувство выполненного долга и облегчение за спасённое.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чувства героев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сюжета связан с моментом, когда опасность становится очевидной и требуется немедленная совместная помощь; потому финальные эмоции особенно светлые.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Сюжетная логика произведения «Белый домик» (качественные этапы эмоций по тексту, без привязки к числовым измерениям).
</a:t>
            </a:r>
            <a:endParaRPr lang="en-US" sz="61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42376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42376"/>
            <a:ext cx="273600" cy="24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особенности языка Житкова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 точные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у Житкова сжаты и ясны: действие не задерживается на лишних подробностях. Благодаря этому читатель быстро понимает, что происходит, и легко следит за изменением ситуации.
</a:t>
            </a:r>
            <a:endParaRPr lang="en-US" sz="854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конкретных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наблюдаемых подробностей: что видно, слышно, как ведут себя герои. Такие детали делают рассказ правдоподобным и помогают представить событие как жизненное.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к поступкам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показывает характер через действия: кто замечает, кто решается, кто не теряет себя. Разговорные слова редки, но интонация остаётся живой и понятной школьникам.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Простая, но выразительная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4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рассказа простой, однако выразительный: автор умеет подчеркнуть важность происходящего без «украшений». Читатель ощущает напряжение и затем видит спокойное завершение.
</a:t>
            </a:r>
            <a:endParaRPr lang="en-US" sz="87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рассказ понятен шестиклассникам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645525" y="274027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первых страниц появляется тревожная ситуация вокруг домика. Причины понятны без дополнительных объяснений: опасность заметна, а значит, ясно, почему герои начинают действовать.
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45500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346897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идёт последовательно: герои оценивают риск, сомневаются, принимают решение и включаются в помощь. Связь «причина — поступок — результат» легко прослеживается.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346897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событий
</a:t>
            </a:r>
            <a:endParaRPr lang="en-US" sz="900" dirty="0"/>
          </a:p>
        </p:txBody>
      </p:sp>
      <p:sp>
        <p:nvSpPr>
          <p:cNvPr id="9" name="Text 6"/>
          <p:cNvSpPr txBox="1"/>
          <p:nvPr/>
        </p:nvSpPr>
        <p:spPr>
          <a:xfrm>
            <a:off x="6292425" y="2740225"/>
            <a:ext cx="2224800" cy="9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завершается спасением и эмоциональным облегчением. Нравственный смысл выражен поступками героев, поэтому школьникам проще сделать собственный вывод о смелости и ответственности.
</a:t>
            </a:r>
            <a:endParaRPr lang="en-US" sz="900" dirty="0"/>
          </a:p>
        </p:txBody>
      </p:sp>
      <p:sp>
        <p:nvSpPr>
          <p:cNvPr id="10" name="Text 7"/>
          <p:cNvSpPr txBox="1"/>
          <p:nvPr/>
        </p:nvSpPr>
        <p:spPr>
          <a:xfrm>
            <a:off x="6292422" y="1971475"/>
            <a:ext cx="2224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и вывод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0083" y="1846057"/>
            <a:ext cx="3478234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отражают главные смыслы: что нужно сохранить, как возникает тревога и почему выручает взаимопомощь.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рассказа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выстраивают «коридор смысла»: от тревоги из-за опасности — к действию через помощь — к радости, которая рождается из ответственности.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и смысловым акцентам рассказа Б. Житкова «Белый домик».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главной мысли в действиях героев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смысловых шагов: от тревоги к спасению и нравственному выводу.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рассказа с реальной жизнью школьника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напоминает: помощь нужна не только в больших событиях. Если рядом возникает риск, важно заметить, оценить ситуацию и сразу позвать взрослых, не надеясь, что «само рассосётся».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обычной жизни ответственность проявляется в мелочах: следить за порядком вокруг дома и школы, бережно обращаться с тем, что требует аккуратности, и не оставаться равнодушным при чужой проблеме.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в рассказе похожа на школьную поддержку: вместе обсуждать, что делать, распределять действия и доводить дело до конца. Это помогает действовать увереннее и без лишней суеты.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 заботе о близких, младших и даже животных. Поступки героев показывают: внимательность и спокойное участие лучше громких слов, потому что они приводят к реальному результату.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качества работают как единый механизм: сначала герои замечают, затем решаются, и только после этого совместные действия дают спасительный результат.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особенно ценит Житков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приоритет ответственности и смелости: именно они удерживают героев от бездействия и направляют их помощь в решающий момент.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интерпретация качеств по тексту рассказа Б. Житкова «Белый домик» (распределение долей носит учебно-иллюстративный характер).
</a:t>
            </a:r>
            <a:endParaRPr lang="en-US" sz="61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к кульминации рассказа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 строится вокруг самого напряжённого эпизода, когда опасность становится очевидной. В такие секунды важны скорость и точность: герои концентрируются на главном и действуют без промедления.
</a:t>
            </a:r>
            <a:endParaRPr lang="en-US" sz="814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изображения подойдут движение и близкие ракурсы: сосредоточенные лица, направленные взгляды, ощущение срочности. Контраст с более спокойными сценами помогает подчеркнуть главный поворот сюжета.
</a:t>
            </a:r>
            <a:endParaRPr lang="en-US" sz="814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1008" y="1986438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76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6298" y="2022558"/>
            <a:ext cx="398700" cy="318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рассказ Б. Житкова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Замечать чужую беду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не проходить мимо проблем: увидеть тревожный знак, понять, что требуется участие, и сделать первый шаг. От внимательности начинается дальнейшее спасение.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теряться в трудный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показывают, что страх не отменяет действий. Когда ситуация становится ясной, важно действовать собранно: принять решение, выбрать правильные шаги и не уступить панике.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Действовать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дружба выражается поступками: позвать на помощь, предупредить об опасности и поддержать общее дело. Именно совместные действия помогают довести начатое до конца.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рассказа: смелость и ответственность спасают то, что дорого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Б. Житкова соединяет понятный школьникам сюжет и нравственный вывод: внимательность к другим людям, готовность действовать вместе и ответственность помогают преодолеть трудность и сохранить ценное.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2026-05-15T04:43:33Z</dcterms:created>
  <dcterms:modified xsi:type="dcterms:W3CDTF">2026-05-15T04:43:33Z</dcterms:modified>
</cp:coreProperties>
</file>