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материкам: цель урока и главные вопросы
</a:t>
            </a:r>
            <a:pPr algn="l" indent="0" marL="0">
              <a:lnSpc>
                <a:spcPct val="90000"/>
              </a:lnSpc>
              <a:buNone/>
            </a:pPr>
            <a:r>
              <a:rPr lang="en-US" sz="21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о материках Земли, их природе и значении для людей
</a:t>
            </a:r>
            <a:endParaRPr lang="en-US" sz="2151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— большая непрерывная часть суши, окружённая океанами. Их шесть: Евразия, Африка, Северная и Южная Америка, Австралия, Антарктида. Изучая их, мы лучше понимаем природу, разнообразие культур и расширяем кругозор.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материки и зачем их изучать?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население Евразии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около 54 млн км² и является домом для более 5 миллиардов человек. Это объединение Европы и Азии с богатой историей и разнообразными народами.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особенности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— самая высокая горная система с вершиной Эверест (8 848 м). Материк включает разнообразные зоны — от холодной тундры до тёплых тропиков и обширных равнин.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крупнейший материк школьной карты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— Волга, Янцзы и Дунай служат важными транспортными артериями и поддерживают жизнь миллионов людей в своих бассейнах.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Москва, Лондон, Токио и Пекин — культурные центры с богатой историей, выдающейся архитектурой и значительными научными достижениями.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города и традиции Евразии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4691" y="1394038"/>
            <a:ext cx="3554617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и Африка значительно превосходят другие материки по площади и численности населения.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атлас, 2022 г.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население шести материков разных размеров и характеристик.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Материки: площадь территории и численность населения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древний и яркий континент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климат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30 млн км² с жарким климатом и пустыней Сахара. Здесь протекает Нил — самая длинная река мира, а влажные тропические леса соседствуют с саваннами.
</a:t>
            </a:r>
            <a:endParaRPr lang="en-US" sz="982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природные 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расположены египетские пирамиды — свидетельства древних цивилизаций. Экваториальные леса богаты разнообразием растительного и животного мира.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обитают львы, слоны, зебры, носороги и леопарды — настоящие символы континента, сохраняемые в национальных парках Серенгети и Крюгер.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найдены древнейшие останки человека, возраст которых превышает 2 миллиона лет, что подтверждает важность континента для изучения истории человечества.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Африки — рекордсмены Земли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леса, озёра и города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включает США, Канаду и Мексику и занимает 24 млн км². Континент отличается разнообразием ландшафтов и природных зон.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образуют крупнейшую в мире пресноводную систему, а Ниагарский водопад привлекает туристов своим мощным зрелищем.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 включает прерии, тайгу и пустыни Мохаве, что формирует уникальную экосистему и условия для жизни множества видов.
</a:t>
            </a:r>
            <a:endParaRPr lang="en-US" sz="11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климатический центр,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варьируются от очень холодных на Антарктиде до жарких в экваториальных городах.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широкий спектр климатических зон — от полярных до тропических, влияющих на жизнь местных жителей.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температуры января и июля на материках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Северной Америки и охраняемые территории
</a:t>
            </a:r>
            <a:endParaRPr lang="en-US" sz="2438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фауны континента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Америке встречаются медведи, бизоны, кугуары, еноты, белки и бобры. Белые медведи занимают северные области, а аллигаторы — южные регионы.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 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Йеллоустоун (США) и Банф (Канада) — крупнейшие национальные парки, обеспечивающие защиту редких видов и сохранение уникальных ландшафтов.
</a:t>
            </a:r>
            <a:endParaRPr lang="en-US" sz="10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знаменита рекой Амазонкой — самой полноводной в мире, обеспечивающей жизнь огромных лесов. Анды — самая длинная горная система, протянувшаяся через весь континент.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джунгли — крупнейший тропический лес, который выделяет около 20% кислорода планеты. Вершина Аконкагуа достигает 6960 метров и является самой высокой в Южной Америке.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значимые реки и горы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Таинственные обитатели амазонских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джунгли населяют ленивцы, броненосцы и колибри — удивительные существа с уникальными повадками. Здесь они находят убежище в густой растительности, недоступной для человека.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мир амазонских рек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 Южной Америки живут полосатые дельфины и гигантские амазонские выдры. Розовые дельфины выделяются своим необычным цветом и считаются символом загадочности региона.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удивительные животные Южной Америки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самый маленький материк, с уникальной фауной, среди которой кенгуру и коалы, которых не встретишь нигде больше. Эти животные стали символами континента.
</a:t>
            </a:r>
            <a:endParaRPr lang="en-US" sz="1112" dirty="0"/>
          </a:p>
        </p:txBody>
      </p:sp>
      <p:sp>
        <p:nvSpPr>
          <p:cNvPr id="6" name="Text 1"/>
          <p:cNvSpPr txBox="1"/>
          <p:nvPr/>
        </p:nvSpPr>
        <p:spPr>
          <a:xfrm>
            <a:off x="6005175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риф, протянувшийся на 2300 км, является крупнейшей коралловой экосистемой. Пустыни занимают значительную часть территории, формируя особенные природные условия.
</a:t>
            </a:r>
            <a:endParaRPr lang="en-US" sz="1104" dirty="0"/>
          </a:p>
        </p:txBody>
      </p:sp>
      <p:sp>
        <p:nvSpPr>
          <p:cNvPr id="7" name="Text 2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уникальный мир природы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растительности составляют эвкалиптовые леса, акации и баобабы, приспособленные к засушливому климату. Красная гора Улуру считается священным местом для аборигенов и привлекает туристов.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засухи и лесные пожары существенно влияют на природу материка. Для защиты редких видов создана обширная сеть национальных парков и заповедников.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и природный мир Австралии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условия в Антарктиде — ледяной материк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учёных на станциях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самый холодный континент, покрытый льдом почти полностью. Здесь живут только учёные на исследовательских станциях, которые работают в экстремальных условиях и изучают природу материка.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сурового ледяного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холод, Антарктида населена пингвинами, тюленями и китами. Растительный мир ограничен немногими мхами и лишайниками, способными выносить суровые климатические условия.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Атлас,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содержит основной запас пресной воды Земли в виде льда, значительный для климата и экосистем всего мира.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покров Антарктиды существенно преобладает над другими материками, играя ключевую роль в глобальном климате и водном балансе планеты.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покровы на материках: круговая диаграмма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— крупнейшая пустыня мира, располагающаяся в Африке, а горная система Анды — самая длинная на планете, проходящая по всей Южной Америке.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на Евразии — самая высокая вершина Земли, а Каспийское море, также на Евразии, является крупнейшим по площади озером. Материки скрывают множество природных тайн.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рекорды и загадки материков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48416"/>
            <a:ext cx="4374900" cy="18050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справочник, 2023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географические рекорды материков показывают разнообразие природы и специализацию фауны в разных регионах.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материк отличается своими уникальными природными рекордами и видом животных, что отражает разнообразие биогеографии Земли.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рекордов материков: горы, реки, пустыни, животные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служат основой для хозяйственной деятельности, транспорта, развития культуры и науки на планете, обеспечивая ресурсы и пространство для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биоразнообразии и экосистемах важна для устойчивого развития. Создаются охраняемые территории и международные проекты для защиты природного наследия.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в жизни человека и охрана природы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изучения материков и природы Земли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материков открывает понимание богатства природы и культур мира. Ответственное отношение к ним — залог гармоничного будущего человечества и планеты.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2026-05-08T11:24:50Z</dcterms:created>
  <dcterms:modified xsi:type="dcterms:W3CDTF">2026-05-08T11:24:50Z</dcterms:modified>
</cp:coreProperties>
</file>