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12. Russia — Our Beloved Country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 географию, культуру, историю и современную жизнь России.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язык помогает не только говорить о России, но и сравнивать регионы, описывать традиции и формулировать личное отношение к стране. Это развивает словарь, речь и культурную осведомлённость.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 in the English-Language Classroom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35661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6301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Vocabulary for the Topic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official symbols, state holidays и to be proud of позволяет говорить о флаге, гербе, гимне и значимых датах. Эти слова помогают связывать язык с гражданской и исторической памятью.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Symbols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natural resources, cultural heritage и state holidays связывают природное богатство с историей и культурой. С их помощью можно строить короткие, содержательные описания России на английском языке.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and Heritage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ethnic diversity раскрывает многонациональный состав страны и подводит к словам multicultural society, native language и traditions. Такой словарь полезен для обсуждения идентичности и уважения к различиям.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Ethnic Diversity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vast territory помогает описать огромные размеры страны, её протяжённость и разнообразие природных зон. Оно часто используется вместе с выражениями to be located in и to consist of.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Vast Territory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the capital city, to play an important role и to be famous for нужны, чтобы кратко описывать Москву и другие крупные центры. Они помогают строить точные устные высказывания.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Moscow: The Heart of Russia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столица России и крупнейший город страны. Здесь сосредоточены органы власти, деловая активность и важнейшие культурные учреждения, поэтому город играет ключевую роль в жизни государства.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 Красная площадь делают Москву одним из самых узнаваемых городов мира. Эти места связаны с историей России и часто используются в описаниях столицы на английском языке.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мегаполис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известна современным транспортом, небоскрёбами, парками и активной городской жизнью. В речи удобно использовать конструкции There is / There are и It is famous for.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городской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 формирует узнаваемый облик города и подчёркивает его простор и красоту. Москва сочетает историческое наследие и динамичное развитие, поэтому её называют одним из важнейших городов Европы.
</a:t>
            </a:r>
            <a:endParaRPr lang="en-US" sz="10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помогает понять, почему Россия отличается сложной транспортной системой, разнообразием климата и большим региональным различием.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zones show how geographically wide and diverse the country is.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географические сведения о России; справочные данные школьного курса географии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страноведческого курса
</a:t>
            </a:r>
            <a:endParaRPr lang="en-US" sz="94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здесь сопоставляются по их наиболее узнаваемым функциям, а не по численности населения. Это помогает увидеть, как разные центры дополняют друг 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несколько крупных центров с различной специализацией, поэтому городская сеть страны функционально разнообразна.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Cities and Their Functions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живут более 190 этнических групп, и это делает страну одним из самых многонациональных государств мира. Такое разнообразие формирует особую культурную среду и уважение к различным обычаям.
</a:t>
            </a:r>
            <a:endParaRPr lang="en-US" sz="1176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народов России сохраняются родные языки, народные праздники и семейные обычаи. В английском описании страны важно показать, что культурное различие не мешает единству общества.
</a:t>
            </a:r>
            <a:endParaRPr lang="en-US" sz="1264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гражданское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граждане страны связаны общей историей, государственными символами и правовыми нормами. Поэтому понятия national identity и multicultural society особенно важны для темы урока.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России как о многонациональной стране учит говорить о терпимости, взаимном уважении и ценности культурного наследия. Это делает тему не только страноведческой, но и воспитательной.
</a:t>
            </a:r>
            <a:endParaRPr lang="en-US" sz="1279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 as a Multinational Country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36826"/>
            <a:ext cx="4063200" cy="1995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и хозяйственные особенности формируют разные функции регионов России.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различие напрямую влияет на экономику: каждый район выполняет собственную функцию и вносит вклад в развитие страны.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страноведческого курса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Regions of Russia: Features and Specialisation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сразу узнаётся по рекам, каналам и мостам. Его строгая планировка и европейский облик создают ощущение гармонии и величия. Город часто воспринимается как место, где история чувствуется в каждой детали городской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над Невой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Эрмитаж, театры и архитектурные ансамбли делают Санкт-Петербург центром искусства и образования. Здесь легко увидеть, почему его называют культурной столицей России. Город особенно привлекателен для тех, кто ценит наследие и творческую атмосферу.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театры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белые ночи придают городу особое настроение и делают его незабываемым для гостей. В это время Санкт-Петербург выглядит особенно elegant и artistic, а его набережные и дворцы становятся частью живой культурной картины.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и атмосфера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Saint Petersburg: A City of Culture and History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and Natural Resources of Russia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запасами нефти, газа и угля. Эти ресурсы играют важную роль в экономике страны и объясняют, почему тема natural resources так значима для её описания на английском языке.
</a:t>
            </a:r>
            <a:endParaRPr lang="en-US" sz="1096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лесные массивы и запасы пресной воды делают природный потенциал России особенно ценным. Леса поддерживают ecosystem, а водные ресурсы важны для жизни людей, промышленности и сельского хозяйства.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как самое глубокое пресноводное озеро в мире. Оно символизирует уникальность российской природы и часто служит примером сочетания красоты, научной ценности и экологической ответственности.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степь, горы и тундра создают удивительное разнообразие landscapes. Эти зоны отличаются климатом, растительностью и условиями жизни, поэтому природа России кажется одновременно суровой и величественной.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382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reserves и защита environment особенно важны для страны с таким масштабом природных территорий. Бережное отношение к природе помогает сохранить богатство ландшафтов для будущих поколений.
</a:t>
            </a:r>
            <a:endParaRPr lang="en-US" sz="10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России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государственности: от Древней Руси к современной Российской Федерации.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раздела; без привязки к одной статистической базе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показывают, что образ страны формируют не только художественные достижения, но и научные открытия, а также яркие культурные имена, знакомые школьникам.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музыка и космос остаются самыми узнаваемыми маркерами России в международном восприятии.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Россия известна в мире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45005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103558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137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62568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3326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в мировом наследии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стала частью мирового культурного канона благодаря глубоким нравственным темам, выразительному языку и сильным характерам, созданным классиками, которых читают и изучают во многих странах.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театр известен вниманием к психологической правде, высокой исполнительской культуре и богатой сценической традиции, которая повлияла на развитие драматического искусства за пределами России.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России внесли значительный вклад в симфоническую и балетную музыку. Их произведения сохраняются в репертуаре ведущих концертных залов и театров по всему миру.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живопись отражает историю страны, её духовные поиски и красоту повседневной жизни. Иконы, портреты и пейзажи помогают увидеть развитие национальной художественной школы.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искусство сохраняет память о традициях через ремёсла, орнаменты, костюм и устное творчество. Оно показывает, как культурная преемственность объединяет прошлое и настоящее.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 России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часто воспринимается как один из самых узнаваемых образов России. В английском описании её связывают с чистотой, светом и мягкой красотой северного пейзажа, знакомого многим поколениям.
</a:t>
            </a:r>
            <a:endParaRPr lang="en-US" sz="871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река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символизирует широту страны, историческую память и связь между регионами. Её образ помогает говорить о России как о пространстве больших расстояний, торговли и культурного обмена.
</a:t>
            </a:r>
            <a:endParaRPr lang="en-US" sz="871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ассоциируется с глубиной, прозрачной водой и уникальной экосистемой. Этот природный объект показывает, что богатство страны связано не только с ресурсами, но и с сохранением природы.
</a:t>
            </a:r>
            <a:endParaRPr lang="en-US" sz="871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тайга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снежные северные ландшафты создают представление о величии и суровой красоте России. Такие образы помогают использовать слова majestic, endless и scenic в устном описании страны.
</a:t>
            </a:r>
            <a:endParaRPr lang="en-US" sz="871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 как высочайшая вершина России и Европы подчёркивает масштаб горных ландшафтов. Он служит символом силы, высоты и природного разнообразия, которое формирует национальный образ страны.
</a:t>
            </a:r>
            <a:endParaRPr lang="en-US" sz="8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65129"/>
            <a:ext cx="4063200" cy="23602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государственных праздников Российской Федерации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государственные и общественные праздники связаны с историей, памятью и общими ценностями.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значимые даты объединяют историческую память, гражданскую идентичность и уважение к людям, внесшим вклад в страну.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памятные даты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1636"/>
            <a:ext cx="218400" cy="225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важное место в международных отношениях благодаря своему масштабу, постоянному членству в Совете Безопасности ООН и участию в дипломатическом диалоге по ключевым вопросам.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роль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страны делает её естественным мостом между Европой и Азией. Через территорию России проходят транспортные маршруты, энергетические сети и культурные связи.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Европы и Азии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научные школы и исследовательские центры участвуют в международных проектах, где важны обмен знаниями, совместные разработки и развитие технологий, значимых для будущего.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сотрудничество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культурные связи России охватывают разные регионы мира. В английском описании уместны слова global, strategic и influential, когда речь идёт о её современном статусе.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контакты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современном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 гражданская ответственность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знание истории и уважение к общему наследию переходят в личные поступки и ответственность за будущее.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раздела; условная диаграмма для учебных целей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отличаются не только климатом, но и образом жизни людей: где-то важнее лесные ресурсы, а где-то — сельское хозяйство и транспортные связи.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площадь у тайги, а более населённые южные зоны активнее вовлечены в хозяйственную деятельность.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 возможности будущего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2196093" y="1498463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 требует бережного отношения к лесам, воде и воздуху, а также ответственного использования ресурсов. Это важная часть понятия sustainable development.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549125" y="108310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ресурсы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08050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страны во многом зависит от поддержки семей, доступной медицины и условий, в которых молодые люди могут учиться, работать и строить планы без лишних барьеров.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86112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качество жизни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422297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регионов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869913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страна не ограничивается столицей. Инфраструктура, рабочие места и современные услуги должны развиваться в разных регионах, чтобы сокращать неравенство возможностей.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5557936" y="1506236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 научный прогресс дают шанс на модернизацию, но они работают только тогда, когда школа и вуз готовят самостоятельных и грамотных людей.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5911000" y="1087815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образование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7231748" y="1520118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традиций и инноваций помогает двигаться вперёд без потери исторической памяти. Именно так формируется устойчивое и уверенное развитие общества.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7584950" y="109402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рост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предстаёт как большая, разнообразная и исторически богатая страна, чьё будущее зависит от знаний, ответственности и уважения к наследию. Умение говорить о ней по-английски расширяет кругозор и укрепляет чувство причастности.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наша любимая страна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2026-05-31T16:34:31Z</dcterms:created>
  <dcterms:modified xsi:type="dcterms:W3CDTF">2026-05-31T16:34:31Z</dcterms:modified>
</cp:coreProperties>
</file>