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наклонные: связь прямой и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прямая «вписывается» в плоскость: перпендикуляр, наклонные, проекции и угол.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базовой геометрии в пространстве начинается строгий переход к вычислениям: высота, проекция и угол между прямой и плоскостью помогают решать задачи на расстояния, доказывать перпендикулярность и моделировать реальные конструкции.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пригодится в 11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называется перпендикулярной плоскости, если она перпендикулярна любой прямой в этой плоскости, проходящей через точку пересечения. Так фиксируется «самое строгое» направление в пространстве.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прямой с плоскостью называется основанием перпендикуляра. Отрезок перпендикуляра от точки до плоскости показывает расстояние до плоскости и в задачах нередко обозначается как высота.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перпендикуляр задаёт кратчайший путь от точки до плоскости: никакая другая линия между этими же элементами не даст меньшую длину. Поэтому он становится опорой для всех вычислений.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наклонная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— это отрезок, соединяющий точку вне плоскости с точкой на плоскости и не совпадающий с перпендикуляром. Для одной и той же внешней точки можно построить несколько наклонных к разным точкам плоскости, и у каждой будет своя длина.
</a:t>
            </a:r>
            <a:endParaRPr lang="en-US" sz="1379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вводится её 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наклонной на плоскость — это отрезок между основанием перпендикуляра и основанием наклонной. Именно проекция позволяет «перевести» пространственную картинку в плоский прямоугольный треугольник.
</a:t>
            </a:r>
            <a:endParaRPr lang="en-US" sz="1379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и её проекция на плоскость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72647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происходит с углом и длиной в зависимости от выбора прямой по отношению к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отвечает за кратчайшее расстояние и прямой угол, а наклонная «раскладывается» через проекцию на плоскости, что удобно для вычислений.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стереометрии (11 класс)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наклонная: основные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перпендикуляра, наклонной и проекций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превращает пространственную задачу в работу с прямоугольным треугольником.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прямая, лежащая в плоскости, перпендикулярна ортогональной проекции наклонной на эту плоскость, то она перпендикулярна и самой наклонной. Так связываются пространственные и плоские построения.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доказывать перпендикулярность без «измерения» углов в трёхмерной фигуре: достаточно проверить перпендикулярность в проекции. Это особенно удобно, когда на чертеже уже видны высота и проекция.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типичных задачах ключевые объекты — высота, наклонная и её проекция: именно через них строится логическая цепочка. Поэтому теорема часто становится коротким и точным доказательным приёмом.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трёх перпендикулярах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равной высоте рост проекции увеличивает длину наклонной: в прямоугольном треугольнике гипотенуза растёт вместе с катетом.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принцип: чем больше «плоская» составляющая наклонной, тем длиннее сама наклонная при той же высоте.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пифагоровых троек 3–4–5, 5–12–13, 6–8–10 (масштабирование до одной высоты для сравнения)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наклонной при фиксированной высоте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определяют как угол между прямой и её ортогональной проекцией на плоскость. Такое определение сразу превращает пространственную ситуацию в задачу о плоском угле.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угла всегда лежит в пределах от 0° до 90°. Если α=0°, прямая параллельна плоскости; если α=90°, прямая перпендикулярна плоскости. Поэтому важно не путать этот угол с углом между двумя произвольными линиями.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862" y="2755985"/>
            <a:ext cx="205227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угла между прямой и плоскостью через ортогональную проекцию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угла и их геометрический смысл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которые встречаются в задачах: от касательного «почти параллельно» до полного перпендикуляра.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угол α измеряется между прямой и её проекцией, а не между прямой и плоскостью как поверхностью. Это предотвращает типичную путаницу.
</a:t>
            </a:r>
            <a:endParaRPr lang="en-US" sz="13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точке вне плоскости меняется только длина проекции. Чем больше l при том же h, тем меньше α, и наоборот.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монотонный рост угла с увеличением h относительно l: tan α растёт, а значит α тоже увеличивается.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стереометрии 11 класса (теоретическая зависимость tan α = h / l).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высоты, проекции и угла наклона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треугольника, где высота h перпендикулярна плоскости, проекция l лежит в плоскости, а наклонная a — гипотенуза, выполняется теорема Пифагора: a² = h² + l².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α задаётся между прямой и её ортогональной проекцией на плоскость. Поэтому в этом треугольнике cos α = l / a и sin α = h / a.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связывает высоту и проекцию напрямую: tan α = h / l. Эта формула удобна, когда даны именно h и l, без необходимости искать a.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нескольких формул — не дублирование, а выбор пути. Зная любые две величины из {a, h, l, α}, можно восстановить остальные через подходящую тригонометрическую связь.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вычислений в прямоугольном треугольнике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угла между прямой и плоскостью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стандартном переводе пространственной ситуации к прямоугольному треугольнику через ортогональную проекцию.
</a:t>
            </a:r>
            <a:endParaRPr lang="en-US" sz="1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1677" y="1602393"/>
            <a:ext cx="198271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даны высота от точки до плоскости и длина ортогональной проекции наклонной. По ним находят угол наклона или длину наклонной, опираясь на прямоугольный треугольник.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к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требуется вычислить угол между прямой и плоскостью, когда известны соотношения высоты и проекции. Нужно помнить, что угол берётся с проекцией прямой, а не «с поверхностью» плоскости.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удобные тройки 3–4–5, 6–8–10 и 5–12–13, а также углы 30°, 45° и 60°. Они помогают быстро проверить вычисления и уловить геометрический смысл формул.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 конструкциями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контексты — лестница у стены, крыша, башня, подъёмный механизм. Эти сюжеты подсказывают, какие отрезки играют роль высоты, проекции и наклонной в пространстве.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11 класса по теме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задаче угол между прямой и плоскостью сводится к рассмотрению одного прямоугольного треугольника: h — катет, l — катет, a — гипотенуза.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правильно определены h и l, вычисления становятся плоскими: тригонометрические функции напрямую выражаются через отношения сторон треугольника.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схема: прямоугольный треугольник с отношениями a² = h² + l², cos α = l / a, sin α = h / a.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 в задачах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реальной жизни и техники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которая «ищет» угол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приставленная к стене, образует наклонную к полу линию. Пол задаёт плоскость, а отвесная линия от верхней точки — перпендикуляр. По высоте и расстоянию до основания находят уклон и безопасный угол установки.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Крыша: уклон как геометрический параметр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крыши геометрия проявляется в уклоне: одна линия соответствует наклонной к горизонту стороне, а проекцией становится расстояние «на плоскость» кровли или перекрытия. Поэтому вычисления высоты и наклона опираются на прямоугольные треугольники.
</a:t>
            </a:r>
            <a:endParaRPr lang="en-US" sz="89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Мачта и траектория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мачты и тросы дают примеры прямой, связанной с плоскостью. В инженерных чертежах вертикаль обычно служит перпендикуляром, а горизонтальные компоненты — проекциями. Так рассчитывают высоту и длины элементов крепления.
</a:t>
            </a:r>
            <a:endParaRPr lang="en-US" sz="10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026" y="1647327"/>
            <a:ext cx="2785243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путают, какие именно отрезки образуют угол и где используется ортогональная проекция.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без корректно найденных основания перпендикуляра и ортогональной проекции вычисления теряют смысл. Проверяйте геометрию до формул.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затруднений из школьной практики по стереометрии (11 класс), основанная на правилах 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доказательстве перпендикулярности используют определения и признаки: прямая перпендикулярна плоскости, если она перпендикулярна любой прямой этой плоскости через точку пересечения.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трёх перпендикулярах помогает связать пространство и плоскость: если плоскостная прямая перпендикулярна проекции наклонной, то перпендикулярна и сама наклонная.
</a:t>
            </a:r>
            <a:endParaRPr lang="en-US" sz="107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вычисления длин последовательно выделяют прямоугольный треугольник и применяют теорему Пифагора. После этого легко переходят к sin, cos или tan через отношения сторон.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ортогональной проекции подсказывают, какие отрезки считать «катетами» и «гипотенузой». Такая логика упрощает доказательства и снижает риск ошибок в обозначениях.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Доказательные приёмы в геометрических задачах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определяется тем, какие элементы даны: высота, проекция, наклонная или угол α, и что требуется найти.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 даёт кратчайшее расстояние от точки до плоскости. Наклонная связана с её проекцией, а угол между прямой и плоскостью задаётся через ортогональную проекцию. Все задачи сводятся к прямоугольному треугольнику, Пифагору и тригонометрии.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2026-05-13T11:29:55Z</dcterms:created>
  <dcterms:modified xsi:type="dcterms:W3CDTF">2026-05-13T11:29:55Z</dcterms:modified>
</cp:coreProperties>
</file>