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создания компьютерных презентаций
</a:t>
            </a:r>
            <a:pPr algn="l" indent="0" marL="0">
              <a:lnSpc>
                <a:spcPct val="90000"/>
              </a:lnSpc>
              <a:buNone/>
            </a:pPr>
            <a:r>
              <a:rPr lang="en-US" sz="17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2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презентация соединяет текст, изображения, схемы, диаграммы, анимацию и иногда звук.
</a:t>
            </a:r>
            <a:endParaRPr lang="en-US" sz="376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компьютерная презентация и где она используется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презентация — это набор слайдов с общей темой и последовательностью. Такой формат особенно удобен в школе, а в бизнесе и на конференциях помогает ясно показать идеи, результаты и планы.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480550"/>
            <a:ext cx="220800" cy="2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01579"/>
            <a:ext cx="220800" cy="25234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29617"/>
            <a:ext cx="220800" cy="196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программы для создания презентаций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Slides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 тем, что работать можно через браузер. Презентации обычно хранятся в облаке, поэтому их проще открывать с разных устройств и приглашать одноклассников для совместного редактирования.
</a:t>
            </a:r>
            <a:endParaRPr lang="en-US" sz="966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Microsoft PowerPoint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в учебных кабинетах и дома. Поддерживает шаблоны, вставку картинок, таблиц и диаграмм, а также анимацию и экспорт презентаций в удобные форматы для показа.
</a:t>
            </a:r>
            <a:endParaRPr lang="en-US" sz="1073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LibreOffice Impress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свободное программное обеспечение: подходит, если нужна бесплатная альтернатива. Поддерживает создание слайдов, вставку медиа и диаграмм, а также экспорт в PDF и форматы для демонстрации.
</a:t>
            </a:r>
            <a:endParaRPr lang="en-US" sz="971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Keynote (для Apple)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на устройствах Apple и помогает быстро оформить слайды с аккуратной типографикой. Поддерживает шаблоны, графику и анимационные эффекты, а также экспорт для дальнейшего показа.
</a:t>
            </a:r>
            <a:endParaRPr lang="en-US" sz="1010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Canva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Подходит, когда нужно быстро собрать презентацию из готовых элементов. Включает шаблоны, удобные инструменты для текста и изображений, а также позволяет экспортировать материалы для просмотра и передачи.
</a:t>
            </a:r>
            <a:endParaRPr lang="en-US" sz="9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редактора слайдов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окна редактора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наполнения слайдов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редактор включает область миниатюр слева, где удобно переключаться между слайдами, рабочее поле для редактирования выбранного слайда и панель инструментов. Обычно также есть область заметок для выступающего.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панели доступны команды для вставки текста, фигур, изображений, таблиц, диаграмм и аудио. Визуально легко понять, какой элемент выбран: на слайде появляются рамки, а слева — список слайдов.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841318"/>
            <a:ext cx="4007700" cy="20630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программ для презентаций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различия, которые важнее всего при выборе: интернет, совместная работа, набор шаблонов и варианты экспорта.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важны совместная работа и доступ по ссылке — удобнее облачные сервисы. Если нужен офлайн и свободная установка — подойдут локальные редакторы; формат показа определяет выбор экспорта.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сравнение возможностей популярных редакторов (без привязки к конкретной версии).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презентации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процесс: от цели и плана до проверки и подготовки к показу.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текста на слайде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слайд обычно несёт одну главную мысль. Текст лучше делать в виде коротких фраз, ключевых слов и небольших списков, а не длинных абзацев, которые сложно читать с экрана.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презентации часто используют шрифт не меньше 24 пунктов, чтобы текст был виден с задних парт. Допустимы чёткие заголовки, а сам контраст текста и фона должен быть хорошо различимым.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заголовков стоит сделать единым на всех слайдах: размер, начертание и расположение. Тогда зрителю легче следить за смыслом, а презентация выглядит аккуратнее и профессиональнее.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элементов обычно состоит удачный слайд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структура слайда, тем меньше времени нужно на понимание. Нередко текст объясняет, а изображение или диаграмма подтверждают и делают мысль наглядной.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и иконки важны, но как поддержка: они помогают быстро считать числа и смысл. Анимация разумна только для акцентов, чтобы не отвлекать.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типология композиции слайда (схематическое распределение долей).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Изображения, иконки и схемы в учебной презентации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скриншоты, схемы и пиктограммы помогают объяснять тему без длинных рассуждений. Для уроков информатики часто подходят изображения интерфейса программ, значки файлов и блок-схемы алгоритмов.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на слайде лучше делать крупным и понятным: рядом ставят короткий заголовок и один-два уточняющих факта. Так слайд превращается в наглядную подсказку, а не в картинку «для красоты».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шрифт и композиция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цветовая палитра помогает презентации выглядеть связной. Обычно берут 2–3 основных цвета и 1–2 шрифта, чтобы не «размывать» внимание и не делать слайды пёстрыми.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выравнивание объектов и одинаковые отступы между элементами. Когда заголовки, списки и картинки размещены по одним правилам, зрителю легче быстро находить главное и воспринимать структуру.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Оставляйте свободное пространство: оно снижает визуальную нагрузку. Слишком яркий фон или мелкие элементы ухудшают читаемость, особенно при показе на проекторе или большом экране.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тем, чтобы текст хорошо контрастировал с фоном и оставался читаемым. Лучше заранее проверить слайд в режиме показа: так проще заметить, где цвета мешают восприятию.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файлов и их назначение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формат под задачу: для редактирования и демонстрации на компьютере чаще удобнее PPTX, а для чтения без изменений — PDF, чтобы сохранить вид слайда.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совместимости: один формат оставляет документ «живым» для правок, другой фиксирует оформление, третий подходит для свободного ПО, а последний — как видео-показ.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 форматам PPTX, PDF, ODP и MP4; значения на диаграмме — условные метки (без привязки к статистике), 2026-05-12
</a:t>
            </a:r>
            <a:endParaRPr lang="en-US" sz="101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5005" y="1736425"/>
            <a:ext cx="3499090" cy="2464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Мультимедиа в презентации: польза и ограничения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аудио, видео, анимацию и гиперссылки так, чтобы они помогали пониманию, а не превращали презентацию в набор эффектов.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Мультимедиа усиливает презентацию только при умеренном использовании: каждый элемент должен отвечать конкретной учебной задаче и не мешать восприятию.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 подготовки учебных материалов; 2026-05-12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25085"/>
            <a:ext cx="267600" cy="214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6556" y="1484375"/>
            <a:ext cx="184688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Интерактивность и нелинейная навигация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для игр и тренажёров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элементы подходят для тестов, тренажёров и учебных игр: варианты ответа могут вести к разным веткам. Нелинейная структура делает повторение более осмысленным и разнообразным.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для разделов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делает презентацию похожей на электронный учебник: можно выбирать подраздел, а затем продолжать работу. Это снижает время на поиск нужной страницы и помогает поддерживать темп занятия.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Гиперссылки на материалы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 помогают вести к справкам, статьям, видео или дополнительным заданиям. Ученик может углубиться в тему, не отвлекаясь от основной линии, но важно проверить, что ссылки открываются.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и переходы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на слайдах позволяют быстро открывать нужные разделы, возвращаться к вопросам викторины и управлять показом. Такой подход особенно полезен, когда материал нужно проходить не по порядку.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совместная работа над презентацией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7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для облачных сервисов: изменения сохраняются автоматически, а историю версий можно восстановить.
</a:t>
            </a:r>
            <a:endParaRPr lang="en-US" sz="117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авторские права: что важно учесть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слайдов используйте изображения, музыку и тексты только с подходящей лицензией или с указанием автора. Если материал вы нашли в интернете, это не означает автоматически «можно копировать» без условий. Всегда проверяйте источник и правила использования.
</a:t>
            </a:r>
            <a:endParaRPr lang="en-US" sz="785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Лицензии и корректные источники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школьных работ полезны пароли или закрытые ссылки, если документ не предназначен для всех. Так вы снижаете риск случайного просмотра или изменения. Закрепляйте права доступа заранее и храните версии в надёжном облаке или папке с контролем доступа.
</a:t>
            </a:r>
            <a:endParaRPr lang="en-US" sz="872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 доступ к файлам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привычка — добавлять список источников и обозначать тип лицензии. Это помогает учителю оценить работу и показывает уважение к чужому труду. Для наглядности можно оформить отдельный слайд с перечнем, замком или пометкой о правах.
</a:t>
            </a:r>
            <a:endParaRPr lang="en-US" sz="888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лицензий и оформление страницы «источники»
</a:t>
            </a:r>
            <a:endParaRPr lang="en-US" sz="10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создании слайдов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«не помещается» в смысл, сократите формулировки до ключевых слов и мыслей. На слайде важнее читаемость, чем количество строк.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главный риск: перегрузка информацией сильнее всего ухудшает чтение и делает основную идею незаметной.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наблюдения при обучении дизайну презентаций; значения на столбцах — условные рейтинги по частоте, 2026-05-12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480550"/>
            <a:ext cx="220800" cy="2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17350"/>
            <a:ext cx="220800" cy="220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480550"/>
            <a:ext cx="220800" cy="294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презентации используются в учебе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 практические опыты
</a:t>
            </a:r>
            <a:endParaRPr lang="en-US" sz="1186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Слайды подходят для схем процессов, фотографий экспериментов и таблиц наблюдений. Так учителю и одноклассникам легче понять, как получены результаты, а не просто услышать объяснение «на словах».
</a:t>
            </a:r>
            <a:endParaRPr lang="en-US" sz="968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Доклады и выступления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Презентации помогают структурировать рассказ: на слайдах выделяются тема, ключевые факты и выводы. Ученик меньше волнуется и проще управляет темпом выступления перед классом.
</a:t>
            </a:r>
            <a:endParaRPr lang="en-US" sz="1046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исследований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опирается на данные, презентация показывает метод, результаты и выводы в порядке логики. Короткие формулировки и аккуратные графики снижают риск недопонимания.
</a:t>
            </a:r>
            <a:endParaRPr lang="en-US" sz="1073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темы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повторения важно быстро находить нужный материал. Презентация с единым стилем и понятными заголовками помогает просмотреть основные идеи за короткое время перед контрольной.
</a:t>
            </a:r>
            <a:endParaRPr lang="en-US" sz="1073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схемы вместо длинных объяснений
</a:t>
            </a:r>
            <a:endParaRPr lang="en-US" sz="1044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пиктограммы и блок-схемы упрощают понимание сложных понятий. В результате ученику легче связать текст урока с визуальной моделью и запомнить последовательность действий.
</a:t>
            </a:r>
            <a:endParaRPr lang="en-US" sz="10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Презентации в профессиях и бизнесе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Преподаватели используют презентации, чтобы наглядно показывать материал и сопровождать объяснение схемами и примерами. Врачам и инженерам они помогают объяснять процессы и результаты, а журналистам — рассказывать историю по фактам.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компаниях презентации нужны для отчётов, планов, обсуждения продуктов и представления результатов исследований. Важно, чтобы содержание было логичным, а слайды не перегружали деталями, мешающими принять решение.
</a:t>
            </a:r>
            <a:endParaRPr lang="en-US" sz="983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деловых встречах быстрее всего воспринимаются точные числа, графики, таблицы и краткие выводы. Поэтому автор заранее выбирает, что показать на каждом слайде, и формулирует главный смысл в одном предложении.
</a:t>
            </a:r>
            <a:endParaRPr lang="en-US" sz="10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быстрее создать качественную презентацию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включить автосохранение и проверку правописания, меньше вероятность потерять работу и пропустить ошибки. Это особенно важно при подготовке домашнего задания в последний момент.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функций снижает риски и ускоряет оформление: шаблоны и темы делают дизайн единообразным, а автосохранение защищает файл от сбоев.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редакторов презентаций (обобщённо по распространённым возможностям сервисов); значения на диаграмме — условные индикаторы важности, 2026-05-12
</a:t>
            </a:r>
            <a:endParaRPr lang="en-US" sz="879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презентация объединяет содержание, оформление и возможности программы. Качественный результат строится на коротком тексте, наглядных изображениях, точных данных, единых цветах и удобном формате файла, который легко показывать и отправлять.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презентаций: содержание, дизайн и удобные инструменты
</a:t>
            </a:r>
            <a:endParaRPr lang="en-US" sz="21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2026-05-12T14:48:52Z</dcterms:created>
  <dcterms:modified xsi:type="dcterms:W3CDTF">2026-05-12T14:48:52Z</dcterms:modified>
</cp:coreProperties>
</file>