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Местоименные наречия в немецком языке: что это и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формы, которые делают немецкую речь точной и без повторов.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отвечать кратко и естественно: они часто встречаются в диалогах, упражнениях и небольших текстах. Для 8 класса важно узнавать их по предлогам и правильно связывать вопрос с ответом.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местоименные наречия в школьном немецком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Местоименное наречие обычно образуется из части da- или wo- и предлога: daran, darauf, darüber, womit. Предлог сохраняет своё значение и указывает, к чему относится форма.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заменяет более длинное сочетание с предлогом и местоимением или существительным. Благодаря этому фраза становится короче, а смысл — точнее и естественнее для немецкой 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формы переводятся как «на это», «об этом», «с этим», «для чего» или «чем». Выбор перевода зависит от предлога и от того, это вопрос или ответ.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местоименное наречие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форма: от предлога к da- или wo-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типичных школьных моделях немецкой грамматики.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самые частые соответствия для школьного уровня.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работает и для вопроса, и для ответа: меняется только wo- или da-начало.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модели: предлог, вопросительная и ответная форма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da-форма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Da-формы указывают на то, о чём уже говорили раньше. Они помогают не повторять длинное существительное или целое предложение, сохраняя смысл связи.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работает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формы звучат компактно и естественно: daran, darauf, darüber, damit, davon. Они связывают новую реплику с предыдущим контекстом и делают текст легче для понимания.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da-: отсылка к уже известному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Wo-формы нужны, когда мы спрашиваем о направлении мысли, теме разговора или причине действия. Самые частые варианты: woran, worauf, womit, worüber, wofür, wovon.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строить точные вопросы в учебных диалогах: Woran denkst du? Womit schreibst du? Worauf wartest du? Такие конструкции часто встречаются в заданиях на ответы по образцу.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на предлог в исходной фразе. Именно он подсказывает, какую форму выбрать, чтобы вопрос звучал грамотно и соответствовал смыслу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wo-: вопросы о предмете, теме, причине и цели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речи особенно полезны несколько базовых моделей, которые встречаются чаще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предлогов покрывает большую часть примеров, поэтому важно сначала выучить самые употребительные формы.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школьная грамматика немецкого языка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образуют самые частые формы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warte auf den Bus. — Ich warte darauf. Форма da- убирает повтор слов и оставляет только нужную связь с предлогом.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denke an die Klassenarbeit. — Ich denke daran. Так предложение становится короче, но смысл остаётся полностью понятным.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spreche über das Buch. — Ich spreche darüber. Такие замены особенно удобны в устных ответах и коротких письменных сообщениях.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da-формы заменяют повтор в предложении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вопросов и ответов с pronominaladverbien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вопрос с wo- соотносится с ответом с da-формой.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Wo-форма задаёт вопрос, а da-форма даёт ответ или отсылает к уже сказанному.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форму раздельно, как обычное сочетание предлога и слова. В местоименных наречиях части соединяются в одно слово, поэтому важно сразу запоминать слитное написание.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проблема — неверно выбирать предлог. В pronominaladverbien он не подбирается по смыслу свободно: если нужен mit, нельзя заменить его на an или auf без изменения значения.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со словом da: его путают с отдельным наречием «там». Но в формах daran, darauf и damit da- образует цельное слово и не означает место.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различать darin, daran и darinnen. Эти формы похожи по виду, но отвечают на разные вопросы и обозначают разные отношения к предмету или месту.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8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 в 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предлога и смысла высказывания к правильной wo- или da-форме.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Pronominaladverbien в повседневной школьной речи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 за две секунды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слышит вопрос и отвечает коротко, не повторяя всё предложение. Он говорит: Ich warte darauf. Ich denke daran. Такая речь звучит естественно и помогает не терять время на длинные повторения.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одноклассником местоименные наречия делают фразы легче и точнее. Woran arbeitest du? Wofür brauchst du das? Эти вопросы звучат просто, но показывают, что ученик умеет правильно связать предлог со смыслом.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упражнениях формы da- и wo- помогают строить компактные ответы. Вместо длинного повтора можно написать: Ich spreche darüber. Так текст становится аккуратнее, а мысль — яснее для читателя.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сохранён один и тот же смысл, но структура становится компактнее и легче для 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Da-форма сокращает высказывание без потери смысла и помогает говорить по-немецки более естественно.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темы Pronominaladverbien; сопоставление длины фраз по числу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da-формы короче и удобнее, чем повтор с существительным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показать направление мысли или действия: worauf, darauf, daran. Они связывают речь с тем, на что направлен вопрос или к чему относится ответ.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смысл — тема разговора или предмет обсуждения. Darüber и worüber позволяют кратко сказать, о чём идёт речь, не повторяя длинное существительное или целую фразу.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Местоименные наречия также передают причину, цель и средство действия. Для этого используются, например, damit, dafür, womit и wofür, в зависимости от предлога и ситуации.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эти формы соединяют части высказывания и делают его связным. Благодаря им немецкая речь звучит короче, точнее и логичнее, особенно в диалогах и ответах.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 pronominaladverbien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самые нужные формы и их основное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достаточно выучить несколько частых моделей и уверенно узнавать их в вопросах и ответах.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самых полезных форм для 8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формы появляются не только в правилах, но и в обычных фразах по теме класса, школы и повседневных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pronominaladverbien дают в коротких ответах и диалогах, а в письменных упражнениях особенно важны формы на wo-.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материалам школьного курса немецкого языка; без статистической выборки.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формы da- и wo-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простое: wo- задаёт вопрос, а da- даёт ответ или отсылает к уже сказанному. Так легче сразу понять роль формы в предложении.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способ — учить короткие пары: woran — daran, worauf — darauf, womit — damit, wofür — dafür. Их удобно повторять с глаголами warten, denken, sprechen, schreiben и freuen.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ориентир — предлог. Он остаётся тем же самым и помогает удержать значение: an, auf, mit, für или другой предлог нельзя менять произвольно.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без путаницы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Pronominaladverbien делают ответы и вопросы короче, поэтому разговор звучит естественно и по-немецки правильно, без лишних повторов.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коротких текстов эти формы помогают быстрее понять, к чему относится местоимение, вопрос или ответ в предложении.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заданиях местоименные наречия помогают строить связные фразы, где предложения соединяются точно и без повторения одних и тех же слов.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использовать da- и wo-формы показывает, что ученик понимает управление предлогов и может выбирать форму по смыслу, а не наугад.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изучения немецкого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 теме pronominaladverbien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Pronominaladverbien помогают задавать вопросы, давать краткие ответы и избегать повторов. Если помнить связь wo- и da- с предлогом, формы становятся понятными и удобными в речи.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2026-05-25T02:43:26Z</dcterms:created>
  <dcterms:modified xsi:type="dcterms:W3CDTF">2026-05-25T02:43:26Z</dcterms:modified>
</cp:coreProperties>
</file>