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размещаются в городах жилые кварталы разного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районы престижнее, а другие — доступнее и плотнее?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квартала определяется не только ценой жилья, но и состоянием домов, зеленью, шумом, транспортом и доступом к школам, поликлиникам и магазинам. Эти различия особенно заметны в крупных городах и помогают понять городскую среду.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качество городского жилья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жилых зон в городе
</a:t>
            </a:r>
            <a:endParaRPr lang="en-US" sz="3194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концентрируют рабочие места, услуги и культурные функции, поэтому остаются наиболее востребованными. Однако свободной земли здесь мало, а стоимость жилья обычно выше из-за удобства и статуса территории.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спальные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города размещается массовая застройка, рассчитанная на ежедневные поездки жителей к местам учёбы и работы. Такие районы занимают большие площади и зависят от транспорта.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 старой застройки, бывших промышленных площадок и районов обновления. Здесь соседствуют разные типы функций и застройки, а качество среды может быстро меняться в зависимости от инвестиций и реновации.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и его влияние на стоимость жилья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планировочная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формировался раньше других частей города, поэтому здесь часто сохраняются плотная сеть улиц, компактные кварталы и здания XIX–XX веков, что ограничивает возможности расширения.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сосредоточены органы управления, учреждения культуры, деловые объекты и туристические маршруты. Такое сочетание повышает спрос на жильё и делает территорию особенно дорогой.
</a:t>
            </a:r>
            <a:endParaRPr lang="en-US" sz="1303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Свободных участков в историческом ядре мало, а конкуренция за них высока. Это усиливает стоимость квадратного метра и поддерживает интерес к недвижимости даже при сложной транспортной или парковочной ситуации.
</a:t>
            </a:r>
            <a:endParaRPr lang="en-US" sz="1253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исторических районах жилые дома соседствуют с офисами, сервисами и общественными пространствами. Поэтому центр города остаётся не только местом проживания, но и узлом деловой и культурной активности.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сильнее всего влияют на качество квартала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условные и показывают относительную значимость факторов для восприятия района жителями и инвесторами.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стоимость земли задают основу различий, а экология и инфраструктура усиливают или ослабляют привлекательность квартала.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школьной географии; значения условные, составлены по содержанию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кварталов разного качества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основные признаки жилья от элитных районов к массовой застройке.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качество квартала, тем лучше благоустройство, ниже плотность и сильнее транспортно-экологические преимущества.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теме городской жилой структуры, данные качественные.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750" y="1934332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Престижные жилые кварталы в структуре города
</a:t>
            </a:r>
            <a:endParaRPr lang="en-US" sz="255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нередко доминируют новые жилые комплексы, апартаменты и дома с развитой сервисной инфраструктурой. Это делает район привлекательным не только для проживания, но и для долгосрочных вложений.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r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Престижные кварталы часто размещаются ближе к центру, у парков, на набережных или рядом с деловыми зонами, где особенно высока ценность городской земли и удобен доступ к основным маршрутам.
</a:t>
            </a:r>
            <a:endParaRPr lang="en-US" sz="1533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комфортная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районов характерны благоустроенные дворы, ограниченный транзитный поток, меньшее влияние промышленности и более спокойная повседневная обстановка, что повышает качество жизни жителей.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квадратного метра в престижных кварталах обычно выше, поскольку на цену влияют статус территории, дефицит свободных участков, хорошая транспортная связь и сильный спрос со стороны покупателей.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размещение жилых кварталов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взаимодействие роста города, стоимости земли, транспорта и природных ограничений.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Спальные районы на окраинах города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районы обычно строятся быстро и на больших площадях, поэтому здесь преобладают типовые многоэтажные дома и высокая плотность населения, что позволяет разместить больше жителей.
</a:t>
            </a:r>
            <a:endParaRPr lang="en-US" sz="1619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ежедневно ездят в центр и внутренние районы на учёбу и работу. Поэтому качество жизни здесь особенно связано с метро, автобусами, дорогами и пересадочными узлами.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услуги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поликлиники, магазины и торговые центры снижают зависимость от дальних поездок. Чем полнее набор таких объектов, тем устойчивее и комфортнее повседневная жизнь района.
</a:t>
            </a:r>
            <a:endParaRPr lang="en-US" sz="1682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дворов и 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Благоустроенные дворы, зелёные зоны и места отдыха компенсируют плотную застройку. Они повышают удобство среды и делают спальный район более привлекательным для семей.
</a:t>
            </a:r>
            <a:endParaRPr lang="en-US" sz="17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качества жилой среды от центра к окраине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Градиент не всегда одинаков, но в большинстве городов он заметен по времени поездки, плотности застройки и доступности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центра обычно снижаются престиж и доступность, а качество среды всё сильнее зависит от транспорта и инфраструктуры.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линейный график по материалам школьной географии; значения условные, отражают общий тренд.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кварталов по уровню качества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качество жилой среды связано не только с ценой жилья, но и с плотностью застройки, благоустройством и состоянием общественных пространств.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Элитные кварталы обычно выигрывают за счёт меньшей плотности, лучшего благоустройства и более спокойной среды, тогда как массовые — за счёт доступности жилья при более высокой нагрузке на территорию.
</a:t>
            </a:r>
            <a:endParaRPr lang="en-US" sz="121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городских жилых кварталов по учебной географии и типовым признакам городской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сегрегация в жилой структуре города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жилья отбирает районы по платежеспособности: более обеспеченные семьи могут выбирать благоустроенные и дорогие кварталы, а менее обеспеченные чаще ищут доступное жильё в менее комфортной среде.
</a:t>
            </a:r>
            <a:endParaRPr lang="en-US" sz="162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сходные по статусу группы селятся рядом, город становится более неоднородным: одни территории получают высокий спрос, а другие закрепляются как районы с ограниченными ресурсами и сервисами.
</a:t>
            </a:r>
            <a:endParaRPr lang="en-US" sz="1574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жилья влияет на повседневные возможности: одни жители быстрее добираются до школ, работы и парков, а другие зависят от длинных поездок и внешней инфраструктуры.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сегрегация усиливается со временем, если различия между районами подкрепляются рынком недвижимости, транспортом и инвестициями, а также воспроизводятся в семейном выборе места жительства.
</a:t>
            </a:r>
            <a:endParaRPr lang="en-US" sz="1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разрыв между дорогими и дешёвыми кварталами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 городской привлекательности и стоимости жилья в одной цепочке причин и следствий.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жильё дорожает у транспортных узлов
</a:t>
            </a:r>
            <a:endParaRPr lang="en-US" sz="250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как фактор выбора района
</a:t>
            </a:r>
            <a:pPr algn="ctr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Квартиры рядом со станциями метро обычно ценятся выше, потому что ежедневные поездки становятся короче и предсказуемее. Для школьника это особенно заметно в большом городе, где дорога до центра влияет на удобство учёбы и досуга.
</a:t>
            </a:r>
            <a:endParaRPr lang="en-US" sz="111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Пересадочный узел меняет спрос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сходятся автобусные маршруты, трамвай и метро, район получает устойчивый поток людей и более высокий спрос на жильё. Такая локация удобна не только для поездок на работу, но и для повседневных дел.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 и пешеходная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дома возле магистралей и хорошо организованных пешеходных переходов выглядят более доступными для жителей, чем изолированные кварталы. Если путь до остановки короткий и безопасный, район становится заметно привлекательнее для семей.
</a:t>
            </a:r>
            <a:endParaRPr lang="en-US" sz="10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качество жилого района
</a:t>
            </a:r>
            <a:endParaRPr lang="en-US" sz="309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спальных районах набор объектов повседневного спроса определяет, насколько район удобен для жизни без постоянных поездок в другие части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обеспеченность школами, магазинами и транспортом, тем устойчивее спрос на жильё и тем комфортнее повседневная жизнь жителей.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обеспеченности социальной инфраструктурой в жилых районах города; условные баллы, 2025.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старые районы проходят обновление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состояние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квартал обычно имеет изношенные дома, устаревшие сети и дворы, не рассчитанные на современную нагрузку. Это снижает комфорт и сдерживает интерес к территории.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Благоустройство и перепрофилирование
</a:t>
            </a:r>
            <a:pPr algn="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пешеходные пространства, озеленение, новые дворы и функции на месте бывших промышленных участков. Территория начинает работать не только как место проживания, но и как городской центр активности.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ценности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Обновлённый квартал становится привлекательнее для жизни, аренды и инвестиций. Это меняет его роль в городе и часто запускает дальнейшее развитие соседних территорий.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Капитальный ремонт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ремонта фасадов, крыш и инженерных систем район получает более безопасную и удобную жилую среду. Улучшается внешний вид домов и сокращаются бытовые проблемы жителей.
</a:t>
            </a:r>
            <a:endParaRPr lang="en-US" sz="13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внутренняя периферия и внешняя периферия города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положение в городской структуре влияет на престиж района, плотность населения, доступность услуг и повседневную зависимость от 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центра снижаются престиж и доступность рабочих мест, а роль общественного транспорта возрастает. Внутренняя периферия остаётся наиболее неоднородной зоной.
</a:t>
            </a:r>
            <a:endParaRPr lang="en-US" sz="115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пространственной структуры города по школьной географии и типовым признакам городских зон.
</a:t>
            </a:r>
            <a:endParaRPr lang="en-US" sz="1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57750"/>
            <a:ext cx="337500" cy="3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57750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барьеры и неравномерность жилой застройки
</a:t>
            </a:r>
            <a:endParaRPr lang="en-US" sz="2569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линии разделяют город на части, усложняют переходы и часто формируют зоны с разной доступностью. По обе стороны путей качество жилья и благоустройства может заметно различаться.
</a:t>
            </a:r>
            <a:endParaRPr lang="en-US" sz="1060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дороги ускоряют движение автомобилей, но одновременно создают шум и барьер для пешеходов. Из-за этого соседние кварталы могут развиваться неравномерно и по-разному дорожать.
</a:t>
            </a:r>
            <a:endParaRPr lang="en-US" sz="1060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барьеры совпадают с разницей в инвестициях, городская среда становится мозаичной. Одни территории получают транспорт, сервисы и новые дома, а другие надолго сохраняют отставание.
</a:t>
            </a:r>
            <a:endParaRPr lang="en-US" sz="1017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овраги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преграды ограничивают расширение застройки и затрудняют связь между районами. Там, где мостов и переходов мало, формируются более изолированные жилые зоны.
</a:t>
            </a:r>
            <a:endParaRPr lang="en-US" sz="1143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промышленные зоны занимают большие площади и долго сохраняют неблагоприятную среду. Если они не модернизируются, рядом формируются районы с более слабой инвестиционной привлекательностью.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разных типов жилых зон в городской территории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зоны не всегда совпадает с её престижем: небольшие центральные территории могут сильнее влиять на образ города, чем большие периферийные массивы.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периферийные зоны занимают основную часть территории, а центральные и престижные кварталы компактны, но задают ценовую и функциональную структуру города.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типов жилых зон в городе по школьной географии; условные доли, 2025.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жилые кварталы в городе неравны по качеству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жилых кварталов определяется не одним признаком, а сочетанием цены земли, транспорта, истории застройки и социальной структуры. Понимание этих связей помогает увидеть, как город можно делать более справедливым и удобным.
</a:t>
            </a:r>
            <a:endParaRPr lang="en-US" sz="35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2026-06-03T05:03:28Z</dcterms:created>
  <dcterms:modified xsi:type="dcterms:W3CDTF">2026-06-03T05:03:28Z</dcterms:modified>
</cp:coreProperties>
</file>