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 марафон! Ключевые вопросы урока и актуальность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как часть глобальной культуры, развивающей молодежь и 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берет начало в древнегреческой битве при Марафоне, затем стал олимпийской дисциплиной в Афинах в 1896 году, символизируя преодоление и единство. Со временем традиция распространилась в англоязычных странах, укрепившись в мировой культуре.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марафона: исторические и культурные корни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Marathon — обозначает дистанцию в 42 км 195 м, основную цель забега для всех участников. Этот термин используется во всех международных спортивных событиях.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Runner — бегун, непосредственный участник забега; finish line — финишная черта, место завершения дистанции марафона.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— тренировка, ключевой элемент подготовки; pace — темп бега, важный параметр для контроля результатов и самочувствия спортсмена.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Medal — медаль, награда за участие или победу; volunteer — волонтер, помощь в организации; hydration — гидратация; charity — благотворительность, часто связана с марафонскими мероприятиями.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терминология марафона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организации марафона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участия необходима регистрация, медицинский осмотр и получение стартового номера. Возрастные ограничения обычно составляют 18+, но некоторые забеги допускают 16-летних с разрешения родителей.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начинается со строго регламентированного старта и охватывает дистанцию 42 км 195 м. Вдоль трассы расположены пункты питания и гидратации для поддержания сил участников.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Финишная зона оборудована для безопасного завершения забега, а волонтеры и медики обеспечивают поддержку и контроль состояния здоровья бегунов.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крупных международных марафонов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масштабные марафоны проходят в США, Европе и Азии, привлекая десятки тысяч участников.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коммерческих и любительских стартов за последние 20 лет указывает на растущую популярность бега как массового спорта.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беговых мероприятий мира,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2013 года число молодых участников в российских марафонах стабильно растет, достигая 22% от всех зарегистрированных в 2023 году на московском забеге.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марафонов среди российской молодежи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проекты ориентированы на поддержку подростков, улучшая инфраструктуру и организуя тренировки для начинающих бегунов.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студенческие клубы активно продвигают беговую культуру, создавая благоприятные условия для вовлечения молодежи.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школьников участвовать в марафоне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Самосовершенствование и достижение целей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стремятся повысить личную выносливость и организованность, участвуя в марафонах. Это помогает развивать силу воли и дисциплину, важные для успеха в учёбе и жизни.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марафону молодёжь находит друзей, поддерживает связь с сообществом активных сверстников и получает одобрение учителей, что способствует улучшению эмоционального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участия в марафоне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школьника к марафону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623420"/>
            <a:ext cx="3848986" cy="96822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московского, лондонского и берлинского марафонов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показатели крупнейших марафонов в 2022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 Лондон — старейшие и самые масштабные, Москва — молодой лидер с активным благотворительным вкладом.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марафонов,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беговые тренировки улучшают работу сердечно-сосудистой системы и снижают риск ожирения у подростков.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повышает иммунитет, помогая подросткам лучше противостоять вирусам и стрессам.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марафона на здоровье подростков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марафонах способствует улучшению психоэмоционального состояния, снижая уровень тревожности и повышая настроение.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бегуны-ученики обладают более высокой концентрацией и продуктивностью в учёбе и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истории молодых марафонцев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Самсонова: марафонская новичок с большим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из Казани стала самой молодой участницей Казанского марафона, пробежав половину дистанции вместе с классом. Эта совместная пробежка объединила ребят, принося радость и новые впечатления.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Кузнецов: юный покоритель дистанции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 лет Александр из Санкт-Петербурга преодолел московский марафон с результатом 3:23:11. Его упорство и тренировки стали примером для сверстников в желании достигать высоких спортивных целей.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бегуна: спорт меняет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молодых участников поделился: «Марафон изменил моё отношение к спорту и к жизни». Для многих школьников бег стал не просто тренировкой, а способом самопознания и самосовершенствования.
</a:t>
            </a:r>
            <a:endParaRPr lang="en-US" sz="11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препятствий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сталкиваются с нехваткой времени из-за учебы, страхом неудачи и отсутствием взрослой поддержки, что снижает мотивацию к участию в марафоне.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91943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чёткого графика тренировок и отдыха помогает успешно сочетать спорт с учебной нагрузкой, предотвращая переутомление и стресс.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452628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учителями физкультуры и участниками спортивных клубов создаёт мотивационный круг поддержки и стимулирует интерес к марафону.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4909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страха неудачи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психологической устойчивостью и поэтапное участие в тренировочных забегах повышают уверенность и уменьшают тревогу перед стартом.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041334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саморегуляции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методам самомотивации, контролю состояния и рациональному распределению усилий помогает успешно завершить подготовку к марафону.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сложностей: препятствия на пути к марафону для подростков
</a:t>
            </a:r>
            <a:endParaRPr lang="en-US" sz="2000" dirty="0"/>
          </a:p>
        </p:txBody>
      </p:sp>
      <p:sp>
        <p:nvSpPr>
          <p:cNvPr id="15" name="Text 6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как праздник: атмосфера на старте и вдоль трассы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 и поддержка болельщиков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сопровождается музыкальными выступлениями и аниматорами, создавая дружелюбную атмосферу. Волонтёры и зрители поддерживают бегунов на всём пути, поднимая мораль и улучшая настроение.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активности и международное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трассе можно найти фотозоны, мастер-классы и презентации проектов на английском языке, что способствует культурному обмену и общению с иностранными участниками марафона.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43839"/>
            <a:ext cx="305255" cy="2442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045" y="2013314"/>
            <a:ext cx="209863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школьных волонтёров на марафоне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следят за порядком, помогают избегать травм и обеспечивают беспрепятственное прохождение дистанции для всех участников.
</a:t>
            </a:r>
            <a:endParaRPr lang="en-US" sz="1278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Раздача воды и гидратация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за пункты питания школьники обеспечивают бегунов водой и электролитами, поддерживая их силы на всей дистанции.
</a:t>
            </a:r>
            <a:endParaRPr lang="en-US" sz="127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сертификатов и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программах помогает школьникам получить официальные сертификаты, важные для школьных олимпиад и дальнейшего профессионального развития.
</a:t>
            </a:r>
            <a:endParaRPr lang="en-US" sz="11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и финишировавшие: данные российского марафона 2022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участников — молодые взрослые 21–35 лет, с высокими показателями завершения дистанции во всех возрастных группах.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финишировавших свидетельствует о хорошей физической подготовке и мотивации участников разных возрастов.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беговых мероприятий России, данные 2022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допуска к марафону спортсменам требуется медицинская справка, подтверждающая отсутствие противопоказаний к длительной нагрузке.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трассе установлены зоны гидратации и используются солнцезащитные средства, чтобы предотвратить обезвоживание и перегрев.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и медицинские службы регулярно контролируют состояние бегунов, обеспечивая оперативную помощь при необходимости.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здоровье участников: меры и рекомендации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43" y="1587736"/>
            <a:ext cx="352991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Тренировочный план для подростка: минимум за 10 недель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включает беговые тренировки, растяжку, общую физическую подготовку и дни отдыха для безопасного повышения выносливости.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нагрузки снижает риск травм и позволяет адаптироваться к объему тренировок.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подготовки подростков к марафону, Российский спортивный союз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специализированных английских терминов помогает подросткам освоить спортивный словарь и уверенно общаться на международных стартах.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стимулировала создание онлайн-платформ, где молодёжь может дистанционно участвовать в международных забегах и совершенствовать язык.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и формирование языковых компетенций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диалогов с англоязычными волонтёрами и участниками развивает навыки устной речи и понимания иностранной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марафонов: цифровые технологии и мировые тенденции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и виртуальные старты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помогают бегунам отслеживать прогресс и контролировать тренировки. Виртуальные марафоны с поддержкой английского языка объединяют участников из разных стран без необходимости физического присутствия.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VR-марафоны и новые форматы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прошёл крупнейший VR-марафон, где школьные команды соревновались в виртуальной среде. Трансляции с интерактивными комментариями на английском языке делают дистанционные забеги увлекательными и доступными.
</a:t>
            </a:r>
            <a:endParaRPr lang="en-US" sz="13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— путь к развитию и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марафоне формирует дисциплину и уверенность, расширяя культурные горизонты через английский язык. Это уникальный опыт, обогащающий личность уже в школьные годы.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2026-05-07T19:04:11Z</dcterms:created>
  <dcterms:modified xsi:type="dcterms:W3CDTF">2026-05-07T19:04:11Z</dcterms:modified>
</cp:coreProperties>
</file>