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уровень: ключевые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молекулярной строения и их роль в жизни и технологии.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молекулярной теории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учёные сформулировали идею молекул как основы веществ. Авогадро и Дальтон заложили теоретический фундамент. Современные приборы расширили возможности изучения строения молекул.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молекула: определения и наглядные примеры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— это наименьшая частица, сохраняющая свойства вещества. Она состоит из атомов, связанных между собой. Свойства вещества зависят от состава и структуры молекул.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— основа вещества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кислорода состоит из двух атомов (O2), она необходима для дыхания. Её простая структура влияет на состояние и реактивность кислорода в атмосфере.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молекула кислорода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(H2O) состоит из двух водородных и одного кислородного атома. Особая геометрия создаёт полярность, определяющую её уникальные свойства.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молекула воды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и молекулы: в чём различия?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могут быть простыми, образованными одинаковыми атомами, и сложными — с разными атомами, формируя разнообразные вещества.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— это соединение из двух и более атомов, она сохраняет химические свойства вещества целиком.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— мельчайшая частица химического элемента, состоит из ядра и электронов и не сохраняет свойства вещества отдельно.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содержит разные молекулы с уникальными свойствами и размерами, важными для жизни.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воздуха — азот и кислород, что обеспечивает стабильность атмосферы.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молекул в атмосфере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ГИАЦ, 2020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 воды: особенности и значение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имеет форму согнутого треугольника с углом 104,5°. Такая структура важна для физических свойств воды.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молекулы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характер воды поддерживает растворение веществ и участвует в клеточных процессах, обеспечивая жизнь.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жизни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более электроотрицателен, чем водород, из-за чего молекула становится полярной и образует водородные связи.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Полярность и её роль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молекул: простые и сложные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молекулы состоят из одинаковых атомов, например, кислород (O2) и азот (N2), и формируют основы газов атмосферы.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молекулы содержат разные атомы, как вода (H2O), углекислый газ (CO2), и обеспечивают разнообразие химических процессов.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молекулы задают физические свойства веществ, например, газовые и металлические характеристики.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молекулы играют ключевую роль в биологии, участвуя в построении клеток и обмене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связи: виды и влияние на свойства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ковалентной связи атомы обмениваются электронами, образуя прочные молекулы, как у водорода и кислорода. Эта связь обеспечивает стабильность вещества.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Ковалентная связь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ионной связи электроны переходят от одного атома к другому, пример — поваренная соль (NaCl). Такие соединения обычно прочные и имеют высокие температуры плавления.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Ионная связь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образуют связь за счёт общего электронного облака. Это даёт им электропроводность и пластичность, характерные для металлов.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Металлическая связь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Ван-дер-Ваальса — слабые взаимодействия, важные для газов и жидкостей, влияют на их физические свойства.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Диполь-дипольные взаимодействия возникают между полярными молекулами, определяя их способность растворяться и взаимодействовать.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 придают воде высокую температуру кипения и влияют на структуру белков и ДНК.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Межмолекулярные взаимодействия: виды и значение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86837"/>
            <a:ext cx="4839600" cy="22845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физические свойства, температурные диапазоны и растворимость трёх молекул, подчёркивая влияние структуры и связей.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свойства зависят от молекулярной структуры и типов межмолекулярных взаимодействий.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молекул воды, кислорода и сахара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масса — это сумма атомных масс всех атомов, входящих в состав молекулы. Она измеряется в атомных единицах массы (а.е.м.) и характеризует вес молекулы.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молекула углекислого газа (CO₂) состоит из одного атома углерода (12 а.е.м.) и двух атомов кислорода (16 а.е.м. каждый), что в сумме даёт молекулярную массу 44 а.е.м. Эта величина влияет на физические свойства вещества.
</a:t>
            </a:r>
            <a:endParaRPr lang="en-US" sz="127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масса: определение и примеры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Углеводы, такие как глюкоза, служат главным источником энергии для клеток, поддерживая жизнедеятельность организма.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аминокислот и выполняют структурные и ферментативные роли, обеспечивая работу клеток и обмен веществ.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молекула, несущая наследственную информацию, определяет развитие и функции организма. Её уникальный состав кодирует все биологические процессы.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и живые организмы: ключевые примеры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Кристаллическая и аморфная организация вещества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кристаллах молекулы располагаются в строго упорядоченной сетке, образуя симметричные структуры. Примером служит лёд, где молекулы воды соединены в жёсткую решётку, придающую твёрдость и форму.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Кристаллическая структура: порядок и симметрия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Аморфные материалы, такие как стекло или пластмассы, характеризуются случайным расположением молекул. Это обуславливает их прозрачность и податливость, отличая их от кристаллов по физическим свойствам.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Аморфные вещества: хаос и гибкость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основано на обмене молекул кислорода и углекислого газа между организмом и окружающей средой, обеспечивая жизненно важный газообмен.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Сахар, растворяясь в воде, распадается на молекулы, которые равномерно распределяются по жидкости, обеспечивая сладость и пищевую ценность.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 соли в воде — это процесс разделения молекул соли и их взаимодействия с молекулами воды, приводящий к образованию раствора.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Плавление льда происходит за счёт разрыва водородных связей между молекулами воды, что позволяет переходить из твёрдого в жидкое состояние.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явления в быту и природе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молекулы от создания до использования в науке и технике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молекулы: от синтеза к применению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 современных технологиях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Нанотехнологии позволяют управлять молекулами на микроуровне, создавая прочные материалы и миниатюрные устройства с уникальными свойствами.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биомолекулы разрабатываются для замены или улучшения природных функций, что открывает новые возможности в лечении и биотехнологии.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 использует молекулярные знания для создания эффективных лекарств, направленных на точное воздействие на клетки и ткани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молекул: современные подходы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помогает определять трёхмерное расположение атомов в сложных молекулах, что важно для понимания их функций. Используется для изучения белков и ДНК.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Рентгеноструктурный анализ: видение внутри молекулы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мощных микроскопов можно увидеть отдельные молекулы и их скопления, что улучшает понимание процессов на наномасштабе в живых клетках.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микроскопия: наблюдение молекулярных агрегатов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взаимодействия молекул с электромагнитным излучением позволяет раскрыть их химический состав и структуру. Метод широко применяется в химии и биологии.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Спектроскопия: анализ состава молекул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и экология: влияние на окружающую среду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газы, такие как углекислый газ (CO₂) и метан (CH₄), способствуют изменению климата, задерживая тепло в атмосфере Земли.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 (O₃) образует защитный слой в верхних слоях атмосферы, блокируя вредное ультрафиолетовое излучение и оберегая живые организмы.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Диоксины — токсичные молекулы, накапливающиеся в окружающей среде и негативно воздействующие на здоровье человека и животных.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нитратами и другими химическими соединениями ухудшает качество питьевой воды и влияет на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молекулярных исследований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молекулярным технологиям возможно изменение ДНК организмов, что открывает путь к получению растений и животных с улучшенными свойствами и новыми функциями.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инженерия: создание новых видов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знания позволяют создавать инновационные материалы с уникальными характеристиками, такими как сверхпрочная структура и лёгкость, применяемые в промышленности и медицине.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Материаловедение будущего: прочные и лёгкие материалы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разработки лекарств, которые распознают и воздействуют на конкретные клетки, минимизируя побочные эффекты и повышая эффективность лечения различных заболеваний.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препараты: точечное воздействие на клетки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молекул стало фундаментом современных наук и технологий, способствуя развитию медицины, экологии и материаловедения, что напрямую влияет на качество жизни и прогресс общества.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молекулярного уровня для науки и общества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2026-05-08T03:59:53Z</dcterms:created>
  <dcterms:modified xsi:type="dcterms:W3CDTF">2026-05-08T03:59:53Z</dcterms:modified>
</cp:coreProperties>
</file>