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группы организмов в природных сообществах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группы организмов поддерживают природу: производители, потребители, разрушители.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экосистемы и её живые компоненты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состоит из взаимосвязанных живых организмов — растений, животных, грибов и бактерий — и неживой среды. Каждый живой вид влияет на развитие и поддержку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Производители: основа пищевой цепи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фотосинтеза производители накапливают биомассу, снабжая ею первичных потребителей, тем самым поддерживая жизнедеятельность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производителей круговорот веществ и энергии в природе невозможен, так как они задают стартовую точку пищевых цепей.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это растения и водоросли, создающие органические вещества из солнечной энергии через фотосинтез. Они формируют энергообеспечение всей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в разных природных условиях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производители: деревья и кустарники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основную роль играют деревья, такие как берёза и сосна, а также кустарники — рябина и черника. Они обеспечивают кислород и питание животным.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важные производители подлеска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растения, например ландыш и осока, поддерживают разнообразие экосистемы, создавая среду и пищу для многих мелких животных.
</a:t>
            </a:r>
            <a:endParaRPr lang="en-US" sz="1039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в водной среде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главные производители — фитопланктон и зелёные водоросли, которые играют ключевую роль в обеспечении кислорода и питательных веществ.
</a:t>
            </a:r>
            <a:endParaRPr lang="en-US" sz="11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уровни потребителей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потребители — травоядные животные, питающиеся растениями, они связывают энергию производителей с высшими уровнями цепи.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потребители — хищники, которые питаются исключительно или преимущественно животными, контролируя их численность.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Третичные потребители — крупные хищники наверху пищевой цепи, которые питаются вторичными потребителями и поддерживают баланс экосистемы.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способны питаться растительной и животной пищей, что помогает им гибко адаптироваться к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потребителей разных уровней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типичных представителей уровней потребителей и их роль в экосистеме. Это помогает понять взаимосвязи и баланс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регулирует популяцию предыдущего, сохраняя экологическое равновесие.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как первичные потребители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кроликов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питаются травой и кустарниками, влияя на структуру растительного покрова и обеспечивая пищу хищникам. Они активно распространяются в лесных и луговых зонах.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Олени: крупные травоядные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потребляют листья и молодые побеги деревьев, контролируя рост растений и способствуя обновлению леса. Их поведение влияет на ландшафт и биоразнообразие.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как мелкие травоядные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питаются листвой растений, стимулируя рост новых листьев и оказывая влияние на процессы в почве через отложенные отходы.
</a:t>
            </a:r>
            <a:endParaRPr lang="en-US" sz="12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плотоядных и всеядных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животные контролируют численность популяций травоядных, регулируя пищевые ресурсы и предотвращая перенаселение.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обладают способностью использовать широкий спектр пищи, что делает их адаптивными и важными для стабильности экосистемы.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волк и лиса (плотоядные), а также медведь и человек (всеядные), которые занимают ключевые ниши.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потребительских групп в смешанном лесу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составляют основную часть населения в лесу, что обеспечивает энергообеспечение для хищников и всеядных.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группами поддерживает стабильность лесной экосистемы и предотвращает исчерпание ресурсов.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лесных экосистем Центральной России (2023)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разрушителей в экосистемах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разлагают органику — листья, мёртвые животные и остатки растений, превращая их в питательные вещества.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разрушители — бактерии и грибы, которые разлагают сложные вещества, возвращая минералы в почву для производителей.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червь способствует аэрации и обогащению почвы, активируя биологические процессы разложения.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как главные редуценты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разложении органики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расщепляют опавшие листья, древесину и кору, помогая превращать их в перегной. Этот процесс обогащает почву питательными веществами, необходимыми для растений.
</a:t>
            </a:r>
            <a:endParaRPr lang="en-US" sz="999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минерализация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сложные органические соединения до минеральных веществ. Они играют ключевую роль в цикле азота и углерода, поддерживая плодородие экосистемы.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помощники разрушителей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перерабатывают органику в почве, улучшая её структуру и способствуя аэрированию. Их деятельность ускоряет разложение и возвращение питательных веществ.
</a:t>
            </a:r>
            <a:endParaRPr lang="en-US" sz="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веществ в природном сообществе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циркуляции веществ и энергии в экосистеме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взаимосвязей между группами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становится добычей лисы, вторичного потребителя, благодаря чему регулируется численность травоядных в сообществе.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животных остатки разлагают грибки и бактерии, обеспечивая возврат питательных веществ для растений.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растущий производитель, обеспечивает пищу зайцу — типичному первичному потребителю, что поддерживает его существование.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природных сообществ и доминирующие организмы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 и их характерные 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доминируют деревья — елка, дуб, которые образуют плотный покров и обеспечивают среду обитания многим видам. Их листья и кора служат пищей для различных организмов.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экосистемы с преобладанием злаков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основную массу производителей составляют злаковые травы и разнотравье, создавая открытый ландшафт с высокой продуктивностью и поддержкой многих травоядных.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 и водоросли как 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насыщены фитопланктоном и зелёными водорослями, отвечающими за фотосинтез. Они создают основу питания для водных животных, от мелких до крупных рыб.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20588"/>
            <a:ext cx="4314825" cy="187187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леса, луга и водоёма по основным группам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главных производителей, потребителей и разрушителей в трёх типах экосистем демонстрирует разнообразие и адаптацию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сообществ варьируется в зависимости от среды, отражая особенности жизни и взаимодействий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соотношение групп организмов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численность производителей, нарушая пищевые связи и снижая биологическое разнообразие сообщества.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охота снижает количество хищников и травоядных, а загрязнение среды угнетает разрушителей, ухудшая почвенное плодородие.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баланса между группами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производителями, потребителями и разрушителями обеспечивает стабильность экосистемы и предотвращает чрезмерный рост или сокращение популяций.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численности одной группы вызывает дисбаланс ресурсов, что может привести к ухудшению условий жизни и изменению структуры сообщества.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 позволяет экосистемам успешно адаптироваться к изменениям и сохранять функции на протяжении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численности групп на экосистему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показал, что снижение численности разрушителей ухудшает качество почвы, влияя на производительность всей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численность всех групп организмов критически важна для устойчивого функционирования экосистемы.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лабораторных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устойчивости природных сообществ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зависит от взаимодействия производителей, потребителей и разрушителей, создающих сложные взаимосвязи.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и связей повышает способность сообщества противостоять внешним воздействиям и поддерживать стабильные процессы.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показывают, что исчезновение любой из трёх главных групп резко снижает устойчивость 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принципов важно для охраны природы и сохранения баланса в различных природных условиях.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природы: значение каждой группы организмов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Производители, потребители и разрушители — взаимозависимы. Их совместная работа поддерживает круговорот веществ и энергию, обеспечивая устойчивость природных сообществ на планете.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2026-05-08T17:39:34Z</dcterms:created>
  <dcterms:modified xsi:type="dcterms:W3CDTF">2026-05-08T17:39:34Z</dcterms:modified>
</cp:coreProperties>
</file>