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фотографий: навык наблюдения и речи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кадр точно и убедительно.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сравнивать фото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делает наблюдение точным, а речь — ясной и доказательной. Он нужен на устных ответах, в сочинениях и при анализе изображений, где смысл часто скрыт в деталях.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сравнение фотографий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начинается с ответа на вопрос, что именно изображено на каждом снимке. Это может быть действие, событие, предмет или состояние, которое задаёт общий смысл кадра.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 ищем совпадения: тему, героев, место, ракурс или настроение. Общие признаки помогают увидеть, что фотографии относятся к одной ситуации или похожему типу изображения.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фиксируем различия: расположение объекта, свет, цвет, композицию и эмоциональный эффект. Именно различия делают сравнение содержательным и позволяют сделать точный вывод.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алгоритм: от общего к частному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анализа: от целостного восприятия к частным признакам и итоговому выводу.
</a:t>
            </a:r>
            <a:endParaRPr lang="en-US" sz="9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1: сюжет и главный объект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происходит в кадре: событие, действие, состояние или просто предметный план. Это помогает понять, о чём именно нужно говорить при сравнении.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главный объект и опишите его роль в изображении: в центре внимания он или на втором плане, активен ли он, насколько важен для смысла.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сопоставьте оба снимка по ключевым словам: «в центре внимания», «главный акцент», «ключевая деталь». Такие формулировки делают ответ точнее и заметно связнее.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2: композиция кадра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 элементы распределены в пределах кадра. При сравнении важно заметить, есть ли свободное пространство, насколько уравновешены части изображения и что сразу привлекает взгляд.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ракурса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меняет впечатление от объекта: снизу он выглядит значительнее, сверху — менее масштабно и более уязвимо. Даже небольшое изменение точки съёмки влияет на смысл кадра.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размещение делает изображение спокойнее и симметричнее, а смещение по правилу третей часто придаёт ему движение и динамику. Это удобно показывать в сравнении двух фото.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3: свет и его влияние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света определяет, какие детали видны лучше всего. Фронтальный свет равномернее, а боковой сильнее подчёркивает форму, рельеф и объём изображения.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теней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тени делают кадр контрастным и выразительным, а мягкий свет сглаживает переходы и создаёт спокойное впечатление. Поэтому при сравнении важно описывать именно характер теней.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съёмки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 тоже влияет на восприятие: утро и день обычно дают более ясный кадр, закат добавляет тепла и мягкости, а искусственное освещение меняет естественность сцены.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боковой свет часто создаёт ощущение уюта, а контровой выделяет контур и делает кадр драматичнее. Сравнение этих эффектов помогает точнее объяснить настроение фотографии.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4: цвет и тон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увидеть, как фотография работает на эмоцию: через спокойствие, напряжение или яркий акцент в композиции.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выразительность здесь влияет контраст; насыщенность и акценты тоже заметно меняют тон изображения.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анализа фотографий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5: фон и контекст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помогает понять, где сделан снимок: дома, в школе, в кафе или в общественном пространстве. Такие детали уточняют ситуацию и делают описание конкретнее.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показывает городской или природный контекст, а также уровень движения и открытости пространства. По ней легко определить, насколько кадр живой, случайный или постановочный.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часто добавляет пространству глубину и определённое состояние: тишину, свободу, сезонность. Она может не только сопровождать сюжет, но и усиливать его смысл.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предметы на заднем плане задают социальный и бытовой контекст. Иногда они поддерживают главный сюжет, а иногда отвлекают и требуют отдельного упоминания.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6: эмоция и настроение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поза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лица, взгляд и поза сразу задают тон: уверенность, тревогу, радость или сосредоточенность. Именно эти детали помогают отличить нейтральный кадр от эмоционально насыщенного.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палитра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 усиливают впечатление даже без действий в кадре. Мягкие, тёплые оттенки обычно воспринимаются спокойнее, а резкие контрасты добавляют напряжение и драматизм.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кадре подсказывает, какое событие перед нами: отдых, работа, праздник, ожидание или соревнование. Контекст помогает понять, почему фотография вызывает именно такое чувство.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важно не только назвать эмоцию, но и объяснить её причину. Тогда ответ показывает не догадку, а внимательное чтение изображения.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и глубина изображения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где находится главный объект: на переднем плане, в центре или в глубине кадра. Это сразу показывает, что именно автор хочет сделать заметным.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сравните масштаб фигур и предметов. Если один объект кажется ближе и крупнее, а другой — дальше и меньше, меняется ощущение значимости и дистанции.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кадра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передний и задний планы. Хорошо построенная глубина помогает читать пространство, а перегруженный фон может отвлекать от основного содержания снимка.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и 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точку съёмки: низкий ракурс усиливает впечатление силы и величия, высокий — делает объект менее доминирующим и чаще придаёт сцене обзорный характер.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нечёткий снимок снижает уверенность в мелких наблюдениях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фокусировка важна: чёткое фото легче сравнивать по деталям, а размытое требует осторожных выводов и внимания прежде всего к общему силуэту.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визуального анализа и фотографии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наблюдений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фотографии по одному и тому же набору признаков, чтобы ответ получился полным и логичным.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чек-лист помогает не пропускать важные детали и удерживать порядок сравнения.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сравнительного описания изображений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связного ответа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общей рамки: сначала назовите, что видно в обеих фотографиях, а затем плавно переходите к различиям. Так текст звучит цельно и не распадается на отдельные фрагменты.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опорные маркеры: «на первой», «на второй», «похожи тем, что», «отличаются тем, что». Эти связки помогают сравнивать признаки без повторов и лишних пауз.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эффекта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наблюдений добавляйте пояснение: «это создаёт», «поэтому впечатление». Тогда описание превращается в анализ, а не в простой перечень увиденных деталей.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коротким выводом, который объединяет все признаки. В финале важно не пересказывать начало, а показать, какое общее впечатление оставляют оба кадра.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пары фото по шагам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сопоставление признаков и итогового впечатления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для класса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работы в классе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строится как короткая последовательность действий: наблюдение, подбор слов и связный текст.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помогает быстро перейти от наблюдения к грамотному сравнению.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ответа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ответа показывает, насколько ученик умеет сравнивать не только по форме, но и по смыслу.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результат требует одновременно широты наблюдений, логики и точного языка.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оценивания учебного устного ответа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ограничивайтесь словами «красивый», «интересный», «обычный». Без конкретных деталей такое описание не показывает, чем фотографии действительно различаются или совпадают.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мало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только свет или только цвет недостаточно. Убедительный ответ рассматривает несколько признаков и показывает, как они работают вместе.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перейти к выводу, теряется сама логика сравнения. Сначала нужны наблюдения, затем объяснение, а уже потом итоговое впечатление.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фраз делает ответ бедным и утомительным. Лучше менять формулировки и чётко различать описание каждого кадра.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серии фотографий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серии: от темы к связям между кадрами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уверенно и точно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сравнение строится на последовательном наблюдении: от общего впечатления к деталям и затем к выводу. Если говорить точными словами и не смешивать описание с анализом, ответ звучит убедительно и профессионально.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2026-07-25T19:07:49Z</dcterms:created>
  <dcterms:modified xsi:type="dcterms:W3CDTF">2026-07-25T19:07:49Z</dcterms:modified>
</cp:coreProperties>
</file>