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мировой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помогает учиться, общаться и понимать мир вокруг.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языка одного региона английский превратился в общий язык для людей из разных стран благодаря мореплаванию, торговле, истории и влиянию США, науки и культуры.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стал языком международного общения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используют английский как родной, второй или иностранный язык.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распространение делает английский удобным языком для общения между людьми из разных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Ethnologue и British Council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заметен там, где информация быстро распространяется и люди взаимодействуют онлайн или 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сферы — цифровая среда и образование; именно они сильнее всего делают английский языком повседневного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нужен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английский помогает в учёбе, общении и повседневных 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английский нужен не сам по себе, а как инструмент для понимания информации и 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разных сферах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интернете и технологиях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и 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интерфейсы, меню и подсказки сначала появляются на английском. Поэтому язык помогает быстрее разбираться в программах, находить нужные функции и не теряться в настройках.
</a:t>
            </a:r>
            <a:endParaRPr lang="en-US" sz="1397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часто ведут к большим и более свежим материалам: статьям, видеоурокам и справкам. Это особенно полезно, когда нужно найти ответ на учебный вопрос.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чатах и социальных сетях английский помогает переписываться с людьми из разных стран. Короткие фразы и простые команды делают общение удобным и понятным.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программ, устройств и цифровых сервисов часто содержат английские слова. Если их понимать, легче узнавать, как работает техника, и осваивать новые инструменты.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науке и образовании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учебники, словари и онлайн-курсы созданы на английском. Это даёт доступ к большему выбору материалов и помогает учиться не только по переводу.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используют в исследованиях, статьях и докладах. Благодаря этому учёные из разных стран могут быстрее делиться результатами и сравнивать идеи.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университетах английский нужен для международных программ и совместных проектов. Он помогает студентам учиться вместе, даже если они живут в разных странах.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находить дополнительные видеоуроки, тесты и простые тексты без перевода. Это делает занятия интереснее и помогает лучше понимать тему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музыке, кино и играх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популярные песни и названия исполнителей звучат именно по-английски. Слушая музыку, школьники запоминают слова и выражения в естественном и запоминающемся контексте.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английский встречается в заданиях, чате, названиях уровней и кнопках меню. Поэтому даже короткие игровые фразы помогают учить язык без скучной зубрёжки.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короткие шутки и популярные выражения часто распространяются через английский. Это делает язык ближе к повседневной жизни подростков и современным увлечениям.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речь часто слышна в фильмах и сериалах, а названия персонажей и фразы потом повторяют по всему миру. Так язык становится частью знакомой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помогает людям понимать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международного общения: от встречи людей до сотрудничества
</a:t>
            </a:r>
            <a:endParaRPr lang="en-US" sz="268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путешествиях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и вокзал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объявления и надписи помогают понять, где регистрация, посадка, платформа или выход. Это особенно важно, когда нужно быстро сориентироваться в незнакомом месте.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 и 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ресепшене, в номере и в туристических центрах английский нужен для заселения, уточнения правил и просьб. Простые фразы делают поездку спокойнее и удобнее.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Указатели, карты и названия мест часто дублируются на английском. Благодаря этому легче найти нужную улицу, музей, остановку или достопримечательность.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покупки билета, заказа еды или просьбы о помощи помогают решить бытовые задачи. Даже небольшой запас слов делает путешествие понятнее и 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английский особенно силён не только как родной язык, но и как язык международного общения для миллионов изучающих его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родных носителей английский не лидер, но по общей узнаваемости и межнациональному использованию он занимает уникальное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Ethnologue и обобщённым данным о распространённости языков; значения округлены, 2023–2024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другие мировые языки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нужен школьнику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простые тексты, смотреть объяснения к заданиям и находить материалы по школьным темам, если перевода нет или он слишком сложный.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языка облегчает поиск информации, понимание меню в программах и чтение названий кнопок, инструкций и сообщений в играх, сервисах и чатах.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для олимпиад, онлайн-курсов, переписки с ровесниками и участия в международных проектах, где важно быстро понимать и выражать свои мысли.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изучение английского тренирует память, внимание к деталям и умение сравнивать языки, поэтому полезно не только знать слова, но и постоянно их использовать.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которую мы уже не замечаем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«компьютер», «интернет» и «сканер» так прочно вошли в русский язык, что звучат привычно и дома, и в школе. Они напоминают, как английская лексика пришла вместе с техникой и цифровыми устройствами.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музыка и экраны
</a:t>
            </a:r>
            <a:pPr algn="ctr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спорте, фильмах и музыке часто встречаются «футбол», «шоу», «блог» и «чат». Эти заимствования помогают быстро называть новые явления, которые стали частью современной культуры и общения в сети.
</a:t>
            </a:r>
            <a:endParaRPr lang="en-US" sz="99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живут рядом с нами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заимствования можно увидеть на экране телефона, в названиях приложений и в сообщениях друзей. Они стали частью повседневной среды, поэтому школьники слышат и читают их почти каждый день.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английские слова вошли в повседневную речь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07" y="2228750"/>
            <a:ext cx="3624887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начать разговор вежливо и понять друг друга в поездке, на уроке, в переписке или в игре.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коротких слов позволяют быть вежливым, попросить о помощи и дать понятный ответ в самой простой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английского языка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слова для начала общения
</a:t>
            </a:r>
            <a:endParaRPr lang="en-US" sz="295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 может улучшать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постепенном переходе от восприятия языка к его активному использованию.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Британский, американский и другие варианты английского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Великобритании, США, Австралии и других странах одни и те же слова могут звучать по-разному. Это нормально: главное — чтобы речь оставалась понятной собеседнику.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иногда называют по-разному: это видно даже в обычных бытовых словах. Поэтому при изучении английского полезно встречать разные варианты и не удивляться им.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 написании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по-разному пишут отдельные слова и используют разные правила орфографии. Такие различия не мешают общению, если человек понимает основную мысль текста.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важнее 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международного общения не нужен идеальный акцент. Гораздо важнее ясно произносить слова, слушать собеседника и уметь объяснить мысль простыми фразами.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профессиональные материалы и быстрее осваивать инструменты, которые используются в международных командах и компаниях.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профессия связана с технологиями, людьми и информацией, тем чаще в ней нужен английский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учебной теме; не является статистикой рынка труда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особенно связаны с английским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труднее всего в английском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много звуков и сочетаний, которые непривычны русскоговорящим ученикам. Поэтому важно слушать носителей языка, повторять вслух и не бояться делать ошибки.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английского слова может быть несколько значений в разных ситуациях. Чтобы не путаться, нужно смотреть на контекст, примеры и соседние слова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английском не всегда читаются так, как пишутся. Из-за этого полезно запоминать слово вместе со звучанием, а не только с переводом.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глаголов нельзя выучить по одному общему правилу, поэтому их приходится запоминать постепенно. Помогают карточки, упражнения и регулярное повторение.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504293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мост между культурами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людям из разных стран понимать друг друга, когда их родные языки не совпадают. Благодаря этому можно учиться, обсуждать идеи и работать вместе.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 не требует отказываться от родного языка или традиций. Наоборот, английский помогает знакомиться с другими культурами, сохраняя уважение к своим и чужим особенностям.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общий язык, легче договариваться, обмениваться знаниями и решать общие задачи. Поэтому английский становится языком сотрудничества, а не вытеснения других языков.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школьнику не только на уроках: он помогает читать, общаться, путешествовать и узнавать мир. Чем раньше начинается практика, тем увереннее становятся знания и навыки.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2026-05-31T00:47:40Z</dcterms:created>
  <dcterms:modified xsi:type="dcterms:W3CDTF">2026-05-31T00:47:40Z</dcterms:modified>
</cp:coreProperties>
</file>