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«Перчатка»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 чести, гордости и опасном испытании.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литературная основа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Лермонтова «Перчатка» связана с произведением Шиллера, но это не пересказ, а самостоятельное художественное прочтение. Поэт сохраняет главное испытание, однако делает сцену острее и нравственно значимее.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баллада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— это стихотворный жанр, в котором события развиваются быстро, а напряжение растёт от начала до конца. Обычно в ней немного героев, но каждый поступок сразу влияет на смысл всего текста.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баллады характерны необычная или опасная ситуация, выразительный диалог и неожиданный финал. Читатель следит не только за сюжетом, но и за нравственным выбором персонажей.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«Перчатке» все эти признаки видны особенно ясно: есть риск, короткие реплики, проверка героя и резкий итог. Поэтому произведение читается как маленькая драматическая сцена.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Действующие лица баллады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 придворный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присутствует как властный наблюдатель, который управляет придворной сценой. Он не останавливает опасную забаву, а словно принимает её как часть развлечения.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Дама, Делорж и зрители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Придворная дама действует из самолюбия, а Делорж сохраняет спокойствие и чувство чести. Придворные лишь смотрят на происходящее, усиливая ощущение показного спектакля.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ход баллады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светская игра превращается в нравственное испытание.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конфликта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Перчатка падает между львами, тиграми и барсом, и обычная вещь сразу становится знаком смертельной опасности. Внешне это выглядит как случайность, но на самом деле меняет смысл всей сцены.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 обращается к Делоржу так, будто просит о пустяке. Однако за вежливыми словами скрыто опасное испытание, потому что поднять перчатку означает приблизиться к хищникам.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сразу создаёт напряжение: придворная учтивость сталкивается с реальной угрозой жизни. С этого момента понятно, что разговор идёт уже не о светской шутке.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Делоржа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без колебаний спускается к зверям и выполняет просьбу, хотя понимает риск. В этом поступке важны не слова, а готовность действовать и не терять достоинства.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Вернувшись, Делорж не соглашается на дальнейшее унижение. Его ответ показывает, что честь для него важнее чужой прихоти и показной благодарности.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Делорж не говорит лишнего и не стремится произвести впечатление. Его спокойствие показывает внутреннюю силу: он умеет владеть собой даже в опасной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придворной дамы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 хочет проверить рыцаря и убедиться в своей власти над ним. Её поступок выглядит как светский жест, но на деле превращается в жестокую игру.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думает о реальной опасности, потому что для неё важнее впечатление, которое она производит на окружающих. Так раскрывается её легкомыслие и самоуверенность.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красота и изысканные манеры не делают её по-настоящему благородной. Лермонтов показывает, что воспитанность может скрывать холодность и жестокость.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 ошибку дамы: она недооценила достоинство Делоржа. Вместо покорности получает открытый нравственный протест.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50" y="1771608"/>
            <a:ext cx="751200" cy="667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804995"/>
            <a:ext cx="751200" cy="600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короля и придворной среды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Король-наблюдатель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смотрит на происходящее как на зрелище. Его молчание показывает, что власть не всегда защищает справедливость и может равнодушно принимать опасную забаву.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Придворная толпа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Придворные не вмешиваются и лишь наблюдают. Их молчание создаёт атмосферу, в которой чужой риск становится частью развлечения для публики.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показывает, что блеск двора обманчив. За красивой формой скрываются холодность, пустое любопытство и отсутствие настоящей совести.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конфликта в балладе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личная честь Делоржа становится самой сильной нравственной опорой сюжета.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линия достоинства определяет финал, а придворная игра и холод толпы выглядят слабее и безнравственнее.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баллады М. Ю. Лермонтова «Перчатка» (1840), условная оценка силы конфликтных линий для учебного анализа.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чести и достоинства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Делорж принимает опасный вызов не ради славы, а чтобы выполнить просьбу, не нарушив рыцарского слова. В этом проявляется его внутренняя сила и ответственность перед собой.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Однако, вернувшись живым, он не соглашается на благодарность, которая унижает человека. Отказ от покорности становится важнее самой смелой вылазки и показывает нравственную зрелость героя.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подчёркивает: честь нельзя сохранить, если молчаливо принимать издевательство. Достоинство человека определяется не внешней вежливостью, а тем, умеет ли он защитить себя от унижения.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игра начинается как безобидное развлечение, но быстро превращается в риск для жизни. За красивыми жестами скрывается равнодушие к чужой опасности и боли.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дамы выглядит изящно, однако по сути это проверка на послушание, в которой чужая судьба становится средством самоутверждения. Лермонтов показывает жестокость, прячущуюся за любезностью.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ясно противопоставляет внешнее блестящее общество и его внутреннюю пустоту. Красивый порядок двора не смягчает нравственный смысл эпизода, а, наоборот, делает его ещё резче.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при дворе не пытается остановить происходящее. Молчание зрителей делает сцену особенно тревожной, потому что равнодушие тоже становится формой участия в жестокости.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жестокости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символы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Перчатка в балладе — не просто потерянный предмет, а знак власти над человеком и намерения испытать его. Её падение мгновенно превращает светскую сцену в опасное нравственное испытание.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звери подчёркивают реальную угрозу, а финальный бросок перчатки в лицо даме становится символом отказа от унижения. Так Делорж словом и жестом осуждает фальшивую вежливость.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баллады и их смысл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каждый эпизод усиливает напряжение и раскрывает нравственный смысл баллады.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эпизод делает конфликт острее: от светской игры текст приходит к открытому нравственному осуждению.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«Перчатка»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баллады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Падение перчатки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Перчатка оказывается среди хищников, и обычная деталь сразу приобретает драматический смысл. С этого момента в сцене появляется реальная угроза жизни.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Светская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начинаются при дворе, где всё кажется красивым и торжественным. Но уже здесь чувствуется скрытое напряжение: за внешней учтивостью прячется опасная игра.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Неожиданный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 перчатку, Делорж бросает её даме в лицо. Финал обрывает светскую игру и превращает эпизод в нравственный урок.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Испытание Делоржа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спокойно спускается за перчаткой, не показывая страха. Этот эпизод раскрывает его самообладание и подчёркивает силу характера.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991" y="1721425"/>
            <a:ext cx="731700" cy="731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выбирает ясные и выразительные слова, которые быстро создают картину события. Благодаря этому читатель легко следит за действием и сразу чувствует напряжение сцены.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балладу похожей на маленькую пьесу. Герои раскрываются через речь, а не через длинные объяснения, поэтому конфликт звучит особенно остро.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текста движется от внешней вежливости к скрытому осуждению и тревоге. Такое изменение помогает почувствовать, как светская игра превращается в серьёзный нравственный конфликт.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драматизма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держит внимание читателя благодаря быстрым репликам и коротким сценам, которые не дают напряжению ослабнуть.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создают контраст, опасность и неожиданный финал; именно они превращают эпизод в запоминающийся нравственный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«Перчатка»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балладой Шиллера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Лермонтова опирается на балладу Фридриха Шиллера «Перчатка», но русский поэт не копирует источник дословно. Он сохраняет основную ситуацию, придавая ей собственный смысл.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сильнее звучит осуждение придворной среды. Сцена становится не только историей испытания, но и разговором о том, как опасно играть чужой жизнью ради тщеславия.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баллада воспринимается строже и нравственно острее. Лермонтов показывает, что за внешней красотой светского общества может скрываться холодность, жестокость и отсутствие настоящего благородства.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их проявление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каждом эпизоде раскрываются главные идеи баллады.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собой, но главной остаётся тема достоинства: именно она объединяет смелость героя и его нравственный протест.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«Перчатка»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баллады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«Перчатка» показывает, что настоящая смелость начинается с уважения к себе и отказа от унижения. Лермонтов создаёт напряжённую сцену, в которой один поступок раскрывает истинный смысл чести.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2026-05-22T13:09:04Z</dcterms:created>
  <dcterms:modified xsi:type="dcterms:W3CDTF">2026-05-22T13:09:04Z</dcterms:modified>
</cp:coreProperties>
</file>