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Толтыраачы: что это за слово и зачем оно нужно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Толтыраачы делает мягкие вещи уютными, тёплыми и удобными.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толтыраачы стоит изучать на уроке родного языка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 вещами, которые дети видят каждый день: игрушками, подушками и одеждой. Через него легко учить точные слова, расширять словарь и замечать, как одна деталь меняет всю вещь.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толтыраачы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Толтыраачы — это материал внутри предмета, который заполняет его объём. Благодаря ему вещь не выглядит плоской и твёрдой, а становится пышной, мягкой и приятной на ощупь.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мягкой игрушке толтыраачы помогает сохранять форму, чтобы мишка не превращался в бесформенный комочек. Игрушку так удобнее держать, обнимать и носить с собой.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подушке и тёплой одежде наполнитель нужен для удобства и тепла. Он делает отдых комфортнее, а куртку — легче и полезнее в холодную погоду.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толтыраачы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Мишка, который всегда в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Плюшевый мишка кажется простым, но внутри у него спрятан наполнитель. Именно он делает игрушку объёмной и мягкой, а ещё помогает ей красиво сидеть на полке и не падать набок.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 для спокойного 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 с толтыраачы не бывает совсем плоской, поэтому на ней удобно лежать. Наполнитель поддерживает голову, сохраняет форму и делает отдых более приятным. Без него подушка была бы просто пустой наволочкой.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 в холодный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куртка тоже может скрывать наполнитель внутри. Он удерживает тепло и помогает не мёрзнуть на улице. При этом одежда остаётся лёгкой, чтобы ребёнку было удобно бегать, играть и не становиться похожим на снеговика.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наполнитель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наполнитель делают из пуха, пера, шерсти и хлопка. Он знаком людям давно и часто хорошо сохраняет тепло, поэтому подходит для тёплых вещей.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наполнитель создают из синтепона, холлофайбера и других волокон. Такие материалы помогают делать вещи лёгкими, ровными и удобными для повседневного использования.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есть свои особенности. Натуральные материалы нередко требуют более бережного ухода, а искусственные обычно легче стираются и быстрее высыхают после стирки.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для чего нужна вещь. Для игрушки, подушки или куртки могут подойти разные наполнители, потому что у каждой вещи свои задачи.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 наполнителе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игрушка или подушка приятна на ощупь. Мягкая вещь кажется уютной и не колется, а значит, её хочется взять в руки снова и снова.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что вещь не плоская, а пышная и наполненная. Именно он делает игрушку круглой, подушку — удобной, а куртку — заметной и тёплой.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Чехол и шов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 внешнем виде вещи. Аккуратный чехол и ровный шов удерживают наполнитель внутри и делают изделие красивым и прочным.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Наполнитель должен быть чистым, а вещь — аккуратной. С этими словами легко описать, как изделие стирают, сушат, проветривают и бережно хранят дома.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мягкие вещи нравятся детям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приятное ощущение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берёт в руки мягкую вещь и сразу чувствует тепло и нежность. Её хочется потрогать, обнять и не выпускать из рук.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удобство в игре и отдыхе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удобно лежит в ладонях, подушка помогает расслабиться, а куртка не мешает двигаться. Вещь становится полезной каждый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любимая вещь надолго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наполнитель хороший, предмет долго остаётся красивым и удобным. Поэтому мягкие вещи часто становятся самыми любимыми, почти как домашние друзья.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наполнитель хороший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наполнитель чистый, мягкий и без резкого запаха. Он не должен колоться или высыпаться через ткань, иначе вещью будет неудобно пользоваться.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наполнитель не сбивался в комки и долго сохранял форму. Тогда игрушка остаётся аккуратной, подушка — удобной, а куртка — ровной и тёплой.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детских вещей особенно важны безопасность и лёгкий уход. Если изделие можно спокойно стирать, сушить и проветривать, оно дольше служит и радует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мягкой вещи: от ткани до готового изделия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ткани и наполнителя получается готовая мягкая вещь, которую можно использовать каждый день.
</a:t>
            </a:r>
            <a:endParaRPr lang="en-US" sz="10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вещами с наполнителем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Бережная стирка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вещи с наполнителем лучше стирать осторожно, без лишнего трения. Тогда наполнитель не сбивается, а изделие дольше остаётся ровным и красивым.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сушка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стирки вещь нужно хорошо высушить и расправить. Если оставить её влажной, наполнитель может потерять форму, а сама вещь станет тяжёлой и неудобной.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Встряхивание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от времени встряхивать подушку, игрушку или куртку, наполнитель распределяется ровнее. Вещь снова выглядит пышной, а не уставшей, как после долгого сна.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помогает сохранить свежесть и чистоту. Так вещи с наполнителем дольше остаются мягкими, приятными и готовы к новым домашним приключениям.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Толтыраачы в зимней одежде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Куртка, которая держит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ребёнок выходит на улицу в тёплой куртке и не мёрзнет даже в ветер. Внутри такой одежды спрятан толтыраачы, который сохраняет тепло и не даёт холоду быстро проникать внутрь. Куртка остаётся лёгкой и не сковывает движения.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Жилет для активных прогулок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бегать, играть и кататься с горки, удобен тёплый жилет. Наполнитель делает его мягким и объёмным, но не тяжёлым. Поэтому ребёнку легко двигаться, а одежда всё равно защищает от холода и помогает дольше гулять на улице.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мягкой игрушки — оболочка, наполнитель и шов — вместе делают её аккуратной и удобной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части игрушки собраны правильно, она дольше остаётся красивой, мягкой и приятной для игры.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натуральный наполнитель отличается от искусственного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наполнители делают из пуха, пера, шерсти или хлопка. Они хорошо удерживают тепло и часто кажутся особенно мягкими, но требуют более бережного ухода.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наполнители создают из синтепона, холлофайбера и похожих волокон. Такие материалы обычно легче стирать, они быстрее сохнут и удобны для частого использования.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тёплой одежды и некоторых подушек выбирают наполнитель, который помогает сохранять тепло и форму. Для детских вещей важны также лёгкость, чистота и безопасность.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варианта есть свои достоинства. Выбор зависит от того, нужна ли вещи дополнительная теплоизоляция, простота ухода или особенно мягкое ощущение.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 наполнителем становится старой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 может стать плоской, если наполнитель внутри сбился или потерял упругость. Тогда на ней уже не так удобно отдыхать, и она хуже поддерживает голову.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игрушки со временем меняется форма: она выглядит менее аккуратной, хуже держится в руках и может потерять прежнюю мягкость. Это заметно даже без особого осмотра.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куртки или жилета наполнитель тоже может износиться. Если вещь стала хуже греть, её можно починить, обновить или заменить, чтобы снова пользоваться с удобством.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наполнитель помогает беречь природу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Долгая служба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наполнитель помогает изделию дольше сохранять форму и удобство. Чем дольше вещь служит, тем реже её приходится менять.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переработанных волокон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некоторых вещей используют наполнитель из переработанного сырья. Так материалы получают вторую жизнь вместо того, чтобы сразу становиться отходами.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Меньше лишних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служат дольше и материалы используются повторно, мусора становится меньше. Это простой, но важный шаг к более бережному отношению к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мягкая игрушка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шьют оболочку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ткани вырезают детали и аккуратно сшивают их, чтобы получилась оболочка. Пока внутри пусто, игрушка ещё не умеет быть мягкой и объёмной.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игрушку наполняют и зашивают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внутрь кладут толтыраачы, распределяют его ровно и зашивают отверстие. После этого игрушка становится приятной на ощупь, сохраняет форму и готова к игре.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работа по теме урока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«наполнитель» помогает назвать то, что находится внутри игрушки, подушки или куртки. Без него предмет был бы плоским, а с ним — мягким и объёмным.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«мягкий», «тёплый» и «упругий» помогают точнее описывать ощущения. С ними легко сказать, какая вещь приятна в руках, хорошо держит форму и сохраняет тепло.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«чехол», «шов» и «уход» нужны, чтобы говорить о строении и заботе о вещи. Они помогают объяснить, как изделие сделано и как его беречь.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есть точные слова, легче строить красивые и понятные предложения. Тема о толтыраачы делает словарь богаче и помогает говорить аккуратнее.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признаки, которые легко запомнить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толтыраачы делает вещь мягкой, тёплой и объёмной. Он помогает игрушке быть уютной, а одежде — удобной и подходящей для холодной погоды.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наполнитель не имеет резкого запаха, не сбивается в комки и не высыпается наружу. Такая вещь выглядит аккуратно и служит дольше без лишних хлопот.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приятно держать в руках, он сохраняет форму и легко переносит обычный уход, значит, наполнитель подобран удачно. Это и есть маленький секрет большой мягкости.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толтыраачы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Толтыраачы находится внутри многих знакомых предметов: игрушек, подушек, одеял и зимней одежды. Снаружи его почти не видно, но именно он делает вещь удобной.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Наполнитель бывает натуральным и искусственным. Каждый вид по-своему полезен: один лучше сохраняет тепло, другой проще стирается и быстрее сохнет после ухода.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детских вещей особенно важны чистота, безопасность и удобство. Если наполнитель хороший, вещь остаётся мягкой, красивой и подходит для повседневного использования.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Толтыраачы — маленькая деталь, которая делает большие дела: сохраняет тепло, держит форму и дарит мягкость. Теперь это слово легко узнать в любимых вещах и правильно о нём говорить.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2026-05-21T11:51:50Z</dcterms:created>
  <dcterms:modified xsi:type="dcterms:W3CDTF">2026-05-21T11:51:50Z</dcterms:modified>
</cp:coreProperties>
</file>