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грибов: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 живых организмов с уникальными особенностями строения и размножения.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изучение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появились более миллиарда лет назад и насчитывают примерно 150 тысяч описанных видов. Микология изучает их особенности, выделяя грибы в самостоятельное царство из-за структуры клеток и способов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грибной клетки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состоит из хитина — твёрдого вещества, которое защищает клетки и придаёт им форму. Это отличает грибы от растений, у которых стенка состоит из целлюлозы.
</a:t>
            </a:r>
            <a:endParaRPr lang="en-US" sz="89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Хитиновая клеточная стенка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грибов нет хлорофилла, поэтому они не способны к фотосинтезу. Они получают питательные вещества другим способом, что сближает их с животными.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хлорофилла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содержит ядро, цитоплазму, вакуоли и клеточную мембрану. Такая структура обеспечивает обмен веществ и жизнедеятельность гриба.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клеток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гиф и мицелия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— длинные тонкие клетки, сплетённые в нити, которые являются основой тела гриба.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Объединяясь, гифы формируют мицелий — вегетативную часть гриба, которая развивается в почве или на субстрате.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обеспечивает питание гриба, поглощая питательные вещества из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грибы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состоят из одной клетки и размножаются почкованием — маленькими выростами, которые превращаются в новые клетки. Они широко используются в хлебопечении и производстве спирта.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представители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и шляпочные грибы имеют сложную структуру из множества гиф, образующих мицелий. Они способны создавать плодовые тела и распространять споры.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грибы: плесень и шляпочные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грибов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образуют симбиоз с растениями, помогая им усваивать воду и минералы.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разлагающейся органикой, разрушая остатки растений и животных.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живут за счёт живых организмов хозяев, вызывая болезни растений и животных.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структура и роль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например мукор, быстро покрывают поверхность органики своим мицелием, выделяя споры для размножения.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разрастание мицелия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известен как гриб, из которого получают пенициллин — первое эффективное антибиотическое средство, спасшее множество жизней.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источник антибиотика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96" y="1203400"/>
            <a:ext cx="2454583" cy="237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шляпочных грибов имеют шляпку с пластинками или трубочками, где образуются споры для размножения.
</a:t>
            </a:r>
            <a:endParaRPr lang="en-US" sz="84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Шляпка с пластинками или трубочками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удерживает шляпку над почвой, обеспечивая распространение спор ветром или животными.
</a:t>
            </a:r>
            <a:endParaRPr lang="en-US" sz="84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поддерживает плодовое тело
</a:t>
            </a:r>
            <a:endParaRPr lang="en-US" sz="1063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шампиньон, подберёзовик и белый гриб, отличающиеся размером, цветом и структурой плодового тела.
</a:t>
            </a:r>
            <a:endParaRPr lang="en-US" sz="84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форм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плодового тела шляпочных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грибов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включает образование спор у плесневых и шляпочных грибов.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происходит при слиянии клеток разных гиф, что увеличивает генетическое разнообразие.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размножения помогает грибам адаптироваться к разным условиям среды.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— типичный способ размножения дрожжей, когда новая клетка отходит от материнской.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микологических исследований, 2023 год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способов размножения у различных групп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преимущественно размножаются бесполым путём, тогда как шляпочные активно используют оба способа.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между размножением повышает выживаемость видов в разных условиях и способствует генетической вариативности.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Споры: образование и распространение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покрыты плотной оболочкой, которая оберегает их от высыхания и повреждений. Это позволяет им долго сохранять жизнеспособность в неблагоприятных условиях среды. Такая защита ведет к успешному распространению грибов.
</a:t>
            </a:r>
            <a:endParaRPr lang="en-US" sz="781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спор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шляпкой грибов располагаются пластинки или трубочки, где активно формируются споры. Эти структуры обеспечивают эффективное их созревание и последующее рассеивание. Иллюстрация показывает характерное строение и расположение спор.
</a:t>
            </a:r>
            <a:endParaRPr lang="en-US" sz="74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формирования спор у шляпочных грибов
</a:t>
            </a:r>
            <a:endParaRPr lang="en-US" sz="1239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распространяются с помощью ветра, воды и животных. Особенно эффективно их разносят лесные насекомые и птицы, что способствует колонизации новых территорий грибами. Этот механизм увеличивает шансы на выживание вида.
</a:t>
            </a:r>
            <a:endParaRPr lang="en-US" sz="78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переноса спор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64098"/>
            <a:ext cx="4663800" cy="22153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клеток грибов, растений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между клетками трёх царств живых организмов: грибы, растения и животные.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имеют отличия от растений и животных в строении клеток и способах питания, что обосновывает выделение их в отдельное царство.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взаимовыгодный союз грибов и растений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тесное слияние грибных гиф с корнями растений, которое увеличивает площадь поглощения влаги и минеральных веществ из почвы.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снабжает растение водой и минеральными соединениями, а взамен получает от него органические вещества, необходимые для жизнедеятельности.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симбиотическое взаимодействие повышает устойчивость растений к засухе и болезням, часто встречается у берёз, сосен и дубов.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Грибы-паразиты: угрозы для растений и здоровья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заболевания, такие как ржавчина и головня, которые поражают зерновые и овощные растения. Это приводит к снижению урожайности и экономическим потерям в сельском хозяйстве.
</a:t>
            </a:r>
            <a:endParaRPr lang="en-US" sz="906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зерновым и овощным культурам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грибы поражают кожу и внутренние органы человека и животных, вызывая микозы. Эти инфекции требуют медицинского вмешательства и контроля распространения грибов.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животных и человека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симбиоз грибов с водорослями и их роль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состоит из гриба и зелёной водоросли либо цианобактерии, которые живут в тесном симбиозе. Гриб обеспечивает защиту и влагу, водоросль производит пищу через фотосинтез.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взаимодействие компонентов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заселять скалы и кору деревьев, служат индикаторами чистоты воздуха благодаря чувствительности к загрязнениям. Примерами являются ягель и ксантория.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лишайников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 в природных сообществах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разложении мёртвых органических остатков, способствуя превращению их в доступные питательные вещества для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древесины и листьев, что поддерживает плодородие почвы и способствует круговороту веществ в экосистеме.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пищей для множества лесных животных, включая насекомых и мелких млекопитающих, обеспечивая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59" y="1203400"/>
            <a:ext cx="2454583" cy="237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4296" y="1203400"/>
            <a:ext cx="2454583" cy="237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284" y="1203400"/>
            <a:ext cx="2454583" cy="237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применяются для выпечки хлеба, а также в производстве сыра и кваса. Ферментация с участием грибов улучшает вкусовые качества продуктов.
</a:t>
            </a:r>
            <a:endParaRPr lang="en-US" sz="774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пищевой промышленности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грибов получают антибиотики, например пенициллин, который спас миллионы жизней. Также используются препараты на основе грибных компонентов для повышения иммунитета.
</a:t>
            </a:r>
            <a:endParaRPr lang="en-US" sz="639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синтезе органических кислот и витаминов, востребованных в фармацевтике и косметике. Однако присутствуют и ядовитые виды, опасные для здоровья.
</a:t>
            </a:r>
            <a:endParaRPr lang="en-US" sz="671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веществ
</a:t>
            </a:r>
            <a:endParaRPr lang="en-US" sz="98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разных отраслей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съедобные грибы: основные отличия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например шампиньоны и лисички, имеют приятный запах, привычный цвет и узнаваемую форму, что облегчает их сбор и использование в пищу.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такие как мухомор и бледная поганка, часто ярко окрашены и издают неприятный или резкий запах, предупреждающий о их токсичности.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ядовитые виды имеют характерные признаки, например кольцо на ножке или жабры с необычным цветом, что помогает отличить их от съедобных.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токсинами грибов может привести к серьезным нарушениям работы внутренних органов и требует немедленной медицинской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русской культуре и искусстве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мухомор символизирует опасность, а пословицы предупреждают о ядовитых грибах. Такие образы формируют осторожность и уважение к природе.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народных сказках и пословицах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изображают как символы леса и осени в росписях и декоративном искусстве, придавая произведениям национальный колорит и тепло.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грибов в искусстве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присутствуют в детских мультфильмах и книгах, помогая знакомить малышей с природой и развивать воображение через узнаваемые визуальные образы.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использование образов грибов
</a:t>
            </a:r>
            <a:endParaRPr lang="en-US" sz="11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уникальные организмы с особенностями строения и размножения, играющие ключевую роль в природе и жизни человека. Их изучение помогает бережно использовать и сохранять эти ценные ресурсы.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2026-05-07T12:11:17Z</dcterms:created>
  <dcterms:modified xsi:type="dcterms:W3CDTF">2026-05-07T12:11:17Z</dcterms:modified>
</cp:coreProperties>
</file>