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конца XIX — начала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жизни, нравственный выбор и поиск опоры в меняющейся России.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Россия быстро менялась: росли города, обострялись социальные противоречия, усиливались бедность и тревога. Литература фиксировала распад старого уклада и рождение новых типов героя.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и литературного поиска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всё точнее исследуют внутренний мир человека: его сомнения, страхи, самообман и нравственные колебания. Психология героя становится не менее важной, чем внешнее событие.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реализма рубежа веков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изображается через лаконичные сцены, значимые детали и скрытый смысл диалога. Отсюда усиливаются подтекст, пауза и открытый финал, который оставляет проблему нерешённой.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показана как источник напряжения: неравенство, бедность, кризис семьи и утрата прежних ценностей напрямую влияют на судьбу персонажа и ход сюжета.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поздний этап реализма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суд над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«Воскресении» Толстой соединяет широкую картину общества с глубоким анализом совести. Герой проходит через мучительное осознание вины и необходимость внутреннего обновления.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 и духовный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«Хаджи-Мурате» и публицистике писатель особенно остро ставит вопрос о насилии и человеческом достоинстве. Его поздний реализм строится вокруг духовной ответственности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586" y="1581445"/>
            <a:ext cx="145687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реализм настроения и подтекста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недосказанность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чеховском тексте смысл часто рождается в молчании. Герои говорят о будничном, но за простыми репликами слышатся усталость, растерянность и скрытая боль.
</a:t>
            </a:r>
            <a:endParaRPr lang="en-US" sz="1039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Обыденная жизнь как драма
</a:t>
            </a:r>
            <a:endParaRPr lang="en-US" sz="127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сад, гостиная или уездный город у Чехова становятся пространством незаметных утрат. Внешне спокойная жизнь постепенно обнаруживает внутреннюю пустоту и разлад.
</a:t>
            </a:r>
            <a:endParaRPr lang="en-US" sz="1024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человек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«Даме с собачкой», «Ионыче», «Трёх сёстрах» и «Вишнёвом саде» герои сталкиваются с невозможностью изменить свою судьбу. Надежда существует, но не превращается в действие.
</a:t>
            </a:r>
            <a:endParaRPr lang="en-US" sz="10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Горький показывает людей «дна», рабочих и босяков не как фон, а как носителей боли, гордости и протеста. Его герои требуют права на достоинство.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социальный реализм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 дне», «Челкаше» и «Старухе Изергиль» социальная критика соединяется с романтической энергией личности. Писателя интересует, что поддерживает человека в предельной ситуации.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связывает общественную несправедливость с проблемой свободы: правдивое слово может ранить, но может и пробудить сопротивление. Поэтому его реализм всегда напряжён и полемичен.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1880–1910-е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время, когда реалистическая проза Бунина особенно ясно передала ощущение уходящей эпохи.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исторический отрезок важен для понимания Бунина: именно тогда его точная деталь, сдержанная лирика и мотив утраты стали художественным языком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периодизация рубежа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«Гранатовом браслете» Куприн раскрывает силу чувства, которое остаётся нравственно высоким даже тогда, когда не получает ответа. Любовь становится мерой подлинности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Куприн и тема личности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 показывает человека в жёсткой среде, где служба и насилие испытывают характер. Автор внимательно исследует, как давление системы разрушает внутреннюю свободу.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«Олесе» особенно заметен контраст между естественной, духовно цельной героиней и миром предрассудков. Куприн подчёркивает хрупкость красоты перед грубой реальностью.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реализм строится на уважении к личности, точном психологическом наблюдении и интересе к неосуществлённому идеалу. Поэтому финалы у Куприна часто звучат трагически и светло одновременно.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реалистическое произведение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реалисты связывают частную судьбу героя с историей и моральным выбором.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по-разному реалисты рубежа веков решали общую задачу изображения правды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едины в стремлении к правде жизни, но выбирают разные акценты: нравственный, психологический, социальный и лирический.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авторов реализма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русской литературе рубежа XIX–XX веков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переплетаются: социальная среда у реалистов почти всегда проверяет нравственную устойчивость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стоят социальные и психологические конфликты; именно они сильнее всего определяют выбор и судьбу персонажей.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русского реализма рубежа веков
</a:t>
            </a:r>
            <a:endParaRPr lang="en-US" sz="2292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произведений Л. Толстого, А. Чехова, М. Горького, И. Бунина и А. Куприна (конец XIX — начало XX века)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рубежа веков по-прежнему показывает героя как представителя своей среды, но всё чаще раскрывает его как неповторимую личность с собственной памятью, страхами и надеждами.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реализма: от типического к индивидуальному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становится важнее внешнего события: персонаж сопоставляет долг и желание, совесть и самообман, достоинство и привычку к уступкам, поэтому сюжет строится вокруг нравственного выбора.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не исчезает, а усиливает напряжение: быт, бедность, служба, семейные обстоятельства и общественные нормы подталкивают героя к кризису, но не отменяют его личной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жанры и новая художественная экономия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усиливается интерес к краткой форме: рассказ и очерк позволяют точно передать один конфликт, одну психологическую деталь и одно решающее впечатление без лишних пояснений.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 Бунина малая форма становится особенно выразительной: сюжет сжимается, а смысл сосредоточивается в подтексте, паузе, повторе и точном отборе эпизодов.
</a:t>
            </a:r>
            <a:endParaRPr lang="en-US" sz="1159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начинает работать как способ глубокого анализа: в нескольких сценах раскрываются характер, историческое настроение эпохи и нравственный итог судьбы героя.
</a:t>
            </a:r>
            <a:endParaRPr lang="en-US" sz="1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96" y="1789217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050" y="1768877"/>
            <a:ext cx="130125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179" y="1779911"/>
            <a:ext cx="209400" cy="18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драматургии конца XIX века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звучит естественно и буднично, но именно в привычных репликах скрываются растерянность, надежды и несбывшиеся ожидания персонажей.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и недосказанность становятся частью действия: пауза часто говорит о герое больше, чем прямое признание или спор.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мир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Комнаты, усадьбы и сцены повседневности передают застой, внутреннюю замкнутость и ощущение, что перемены уже близко, но ещё не произошли.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помогают связывать частную историю с общим состоянием времени, поэтому одна деталь может определять настроение всего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дом, утрата и нравственный выбор: через них авторы показывают и личную драму, и историческое изменение.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мотивы в произведениях эпохи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произведений русской литературы конца XIX — начала XX века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произведениях реалистов предстает как пространство резких контрастов: рядом существуют усадьба и фабрика, культурная память и повседневная усталость, надежда на обновление и ощущение исторического тупика.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реалистической литературе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предметный мир создают широкую панораму страны: дорога, станция, трактир, сад, уездный город и деревенский дом не просто обозначают место действия, а раскрывают состояние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точную лексику и разговорную интонацию, чтобы речь героев звучала естественно и одновременно точно передавала социальную среду, образование и характер персонажа.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от описания к смысловой детали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недосказанность создают подтекст: читатель понимает больше, чем сказано прямо, и сам улавливает скрытое напряжение между словами и чувствами.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и предметная деталь выполняет смысловую роль: жест, взгляд, звук или вещь в комнате помогают увидеть внутреннее состояние героя без прямых объяснений автора.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манера сохраняет жизненную достоверность и делает изображение убедительным: внешне простая сцена нередко оказывается насыщенной нравственным и психологическим содержанием.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рубежа веков развивается рядом с символизмом и другими модернистскими течениями, поэтому в литературе усиливаются философские вопросы, интерес к внутреннему миру и стремление к обобщению.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Серебряным веком и модернизмом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приемы становятся более условными: важнее звучат намек, многозначная деталь и сложный психологический подтекст, однако реалисты не отказываются от конкретной жизненной основы.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отличие от модернизма в том, что они сохраняют наблюдательность, социальную точность и нравственную определенность, связывая художественный эксперимент с реальной человеческой судьбой.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русского реализма для культуры XX века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Реалисты рубежа веков показали, что характер человека раскрывается через сомнения, память и внутренний выбор, а не только через внешние поступки.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ответственность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приучили литературу смотреть на общество как на пространство нравственной оценки, где личная история связана с общими проблемами времени.
</a:t>
            </a:r>
            <a:endParaRPr lang="en-US" sz="1082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жанры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Толстого, Чехова, Бунина, Куприна и Горького заметно повлиял на развитие прозы, драмы и публицистики в XX веке.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цены компромисса, достоинства и утраты сохраняют актуальность и сегодня, потому что помогают понимать переломные моменты в жизни человека и страны.
</a:t>
            </a:r>
            <a:endParaRPr lang="en-US" sz="10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рубежа веков: правда жизни, которая не устаревает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конца XIX — начала XX века показал человека в момент исторического перелома и научил видеть за частной судьбой общие нравственные и общественные вопросы.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2026-05-20T00:34:20Z</dcterms:created>
  <dcterms:modified xsi:type="dcterms:W3CDTF">2026-05-20T00:34:20Z</dcterms:modified>
</cp:coreProperties>
</file>