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воинской деятельности к личности военнослужащего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военнослужащего надежным, собранным и готовым к службе?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служба: ответственность, порядок, готовность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требует не только силы и выносливости, но и дисциплины, самообладания, умения учиться и действовать в команде. Именно сочетание этих качеств определяет надежность защитника Отечества.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требований к личности военнослужащего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знания и навыки нужны для уверенного обращения с оружием, техникой и средствами связи, а также для правильного выполнения служебных задач.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 и здоровье обеспечивают выносливость, силу, координацию и способность сохранять работоспособность в походных и напряженных условиях.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Морально-психологические качества помогают сохранять выдержку, мужество, ответственность и устойчивость к стрессу при любых обстоятельствах службы.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правосознание выражаются в соблюдении уставов, приказов и норм военной службы, без которых невозможен порядок в подразделении.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военнослужащего и их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личных качеств с результатом службы.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результат службы влияет не одно качество, а их сочетание: от дисциплины и ответственности до обучаемости и умения взаимодействовать.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по теме требований к личности военнослужащего.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дисциплина как основа службы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дисциплина означает точное соблюдение уставов, приказов командиров, распорядка дня и правил обращения с оружием и техникой. Она делает действия подразделения предсказуемыми и безопасными.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 армии — это не только подчинение, но и осознанное принятие долга. Именно поэтому она формирует надежность военнослужащего и поддерживает порядок в коллективе.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Морально-психологическая устойчивость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сохранять работоспособность при усталости, угрозе и эмоциональном напряжении, не теряя контроля над своими действиями и решениями.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военнослужащего особенно важны выдержка, саморегуляция и смелость. Эти качества позволяют не поддаваться панике и действовать точно даже в сложной обстановке.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дежурствах, учениях и маршах устойчивость снижает риск ошибок. Чем увереннее человек управляет собой, тем надежнее он выполняет задачу.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сильнее всего влияют на боеспособность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личная готовность складывается из нескольких взаимосвязанных факторов, а не из одного решающего признака.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дисциплина и моральная устойчивость: они определяют точность выполнения приказов и поведение в стрессовой ситуации.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учебной презентации по ОБЗР, составлена на основе обобщения требований к военнослужащему.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 и состояние здоровья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переносить нагрузку, длительное движение и работу в условиях усталости, сохраняя качество действий и внимание к обстановке.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работоспособность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состояние здоровья позволяет выполнять учебные и служебные задачи, выдерживать походные условия и быстрее восстанавливаться после нагрузок.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реакции и координация особенно важны при маневрах, смене обстановки и выполнении действий, где промедление может повлиять на результат.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питание, гигиена и отказ от вредных привычек поддерживают форму военнослужащего, снижая риск травм и преждевременного утомления.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качества военнослужащего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постепенно укрепляются готовность, дисциплина и профессиональная надежность.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 и воинское товарищество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коллектив держится на доверии, взаимовыручке и уважении к роли каждого. Когда люди действуют согласованно, подразделение быстрее выполняет задачу и лучше сохраняет порядок.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 не снимает личной ответственности, а делает ее заметнее. Ошибка одного может затронуть всех, поэтому товарищество в армии всегда связано с дисциплиной и требовательностью к себе.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успешность службы сильнее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решающее значение имеет не отдельный показатель, а сочетание качеств, которое позволяет действовать точно, быстро и без лишних сбоев.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дисциплина и ответственность: они создают основу порядка. Остальные качества усиливают результат, но не заменяют их.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ОБЗР; условная оценка значимости качеств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компетентность военнослужащего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должен уверенно знать вооружение, технику и средства связи, понимать их назначение и ограничения, а также соблюдать правила безопасности при каждом действии.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уметь читать служебные документы, точно выполнять распоряжения и быстро ориентироваться в стандартных ситуациях, не теряя внимания к деталям.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служба требует технической грамотности: новые образцы вооружения и оборудования осваиваются постоянно, поэтому способность учиться становится частью профессионализма.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Компетентность проявляется в надежности: грамотный военнослужащий меньше ошибается, быстрее адаптируется и увереннее выполняет задачи в мирное время и на учениях.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личности военнослужащего в разных условиях службы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этапы службы по-разному расставляют акценты, но все требования остаются взаимосвязанными и дополняют друг друга.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условия, тем заметнее меняется приоритет качеств. Однако устойчивый результат дает только их сочетание, а не одно преимущество.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и ответственность военнослужащего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помогает военнослужащему понимать свои права, обязанности и ограничения, установленные законом и воинскими уставами, а также осознанно соблюдать служебный порядок.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выражается в бережном отношении к оружию, технике, имуществу и людям: любая небрежность может создать риск для подразделения и сорвать выполнение задачи.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грамотность укрепляет дисциплину, снижает число нарушений и формирует доверие в коллективе, потому что служба опирается не только на силу, но и на закон.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службы и пути их преодоления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качества помогают справляться с основными трудностями военной службы.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значимость качеств в разных условиях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форма остается необходимой основой, но в напряженной ситуации решающими становятся собранность, точность и способность удерживать контроль над собой.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сложности обстановки усиливается роль самообладания и стрессоустойчивости. В мирной рутине заметнее дисциплина и обучаемость.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ОБЗР; условная оценка по этапам службы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современного военнослужащего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которой нужно владеть 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военнослужащий работает не только по уставу, но и с техникой, которую надо быстро осваивать без лишних ошибок. Он внимательно проверяет оборудование, бережно относится к связи и понимает, что точность действий влияет на безопасность всего подразделения.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где важен каждый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и в строю заметно, как взаимная помощь повышает надежность группы. Один подсказывает товарищу, другой страхует его на маршруте, а вместе они выполняют задачу спокойнее и слаженнее, чем поодиночке.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как ежедневная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военнослужащего складывается из привычки держать порядок в мелочах: вовремя явиться, соблюдать форму, следить за снаряжением и не нарушать правила безопасности. Именно из этих действий вырастает доверие командиров и сослуживцев.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готовности личности к военной службе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физическая подготовка: военнослужащий должен выполнять нормативы, сохранять выносливость и быть способным переносить нагрузки, связанные с распорядком и учениями.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Проверяются дисциплина и соблюдение уставов: важно, чтобы поведение было регулярным, предсказуемым и соответствовало требованиям службы без постоянных замечаний.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точность и надежность действий: военнослужащий должен уверенно выполнять инструкции, соблюдать безопасность и не допускать ошибок в ответственных ситуациях.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стрессоустойчивость и умение взаимодействовать с подразделением: готовность проявляется тогда, когда человек сохраняет контроль и работает вместе с другими.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качеств личности и результата службы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личные качества напрямую определяют качество выполнения служебных задач и надежность подразделения.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дает не одно сильное качество, а их совместное действие. Именно поэтому служебная надежность формируется комплексно.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военнослужащего — основа боевой готовности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требует сочетания дисциплины, знаний, физической формы и внутренней устойчивости. Когда эти качества развиты вместе, военнослужащий действует надежно, ответственно и уверенно в любой обстановке.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2026-05-21T06:00:08Z</dcterms:created>
  <dcterms:modified xsi:type="dcterms:W3CDTF">2026-05-21T06:00:08Z</dcterms:modified>
</cp:coreProperties>
</file>