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разнообразие и значение отрядов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более 5500 видов млекопитающих, обитающих в разных средах по всему миру.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млекопитающих и их эволюция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возникли около 200 миллионов лет назад от древних рептилий. Они приобрели шерсть, молочные железы и постоянную температуру, что позволило им освоить разнообразные среды обитания.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черты млекопитающих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Волосяной покров обеспечивает терморегуляцию и защиту кожи от повреждений и холода, что помогает животным адаптироваться к различным климатическим условиям.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млекопитающие кормят детёнышей молоком, выделяемым молочными железами, что поддерживает их рост и развитие на ранних этапах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позволяет поддерживать постоянную температуру тела, обеспечивая высокую активность независимо от внешних условий.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эффективно разделяет артериальную и венозную кровь, поддерживая интенсивный обмен веществ и высокий уровень жизнедеятельности.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классификации и группы отрядов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группы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делятся на яйцекладущих, сумчатых и плацентарных по способу размножения и развитию детёнышей.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современной классификации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опираются на генетику для уточнения связей между отрядами и подтверждения древних разделений.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отрядов по численности видов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и примеры главных отрядов млекопитающих.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являются самым многочисленным отрядом, составляя почти половину всех млекопитающих.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Mammal Species of the World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581" y="1443550"/>
            <a:ext cx="369337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7593" y="3058458"/>
            <a:ext cx="369338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Грызуны: ключевые особенности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растущие резцы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имеют острые передние зубы, которые не перестают расти и служат для обгрызания пищи и материалов.
</a:t>
            </a:r>
            <a:endParaRPr lang="en-US" sz="1348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населили почти все континенты, за исключением Антарктиды, что говорит об их высокой приспособляемости.
</a:t>
            </a:r>
            <a:endParaRPr lang="en-US" sz="1348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отряде представлены мыши, крысы, белки, бобры, каждая с уникальными экологическими ниши.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участвуют в семенном распространении и служат пищей для многих хищников, поддерживая баланс экосистем.
</a:t>
            </a:r>
            <a:endParaRPr lang="en-US" sz="1465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повадки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питаются растениями, семенами, иногда насекомыми, и имеют сложные системы убежищ и гнезд.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Острое строение зубов и мощные челюсти позволяют эффективно ловить и разделывать добычу — ключевой признак хищников.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обладают развитым слухом и зрением, что обеспечивает успех в охоте и осторожность перед опасностями.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влияют на численность других животных, контролируя популяции и обеспечивая экологический баланс.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эту группу входят львы, тигры, медведи, волки, лисы и еноты — представители разных экосистем и поведения.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Хищные: строение и стиль жизни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66" y="1734197"/>
            <a:ext cx="1233798" cy="13299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66" y="3268028"/>
            <a:ext cx="1233798" cy="13299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202" y="1734197"/>
            <a:ext cx="1233798" cy="13299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202" y="3268028"/>
            <a:ext cx="1233798" cy="13299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0581" y="1729033"/>
            <a:ext cx="2339186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интеллекта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обладают сложными когнитивными способностями, что проявляется в решении задач и использовании орудий труда для добычи пищи.
</a:t>
            </a:r>
            <a:endParaRPr lang="en-US" sz="1500" dirty="0"/>
          </a:p>
        </p:txBody>
      </p:sp>
      <p:sp>
        <p:nvSpPr>
          <p:cNvPr id="11" name="Text 1"/>
          <p:cNvSpPr txBox="1"/>
          <p:nvPr/>
        </p:nvSpPr>
        <p:spPr>
          <a:xfrm>
            <a:off x="2070581" y="3252433"/>
            <a:ext cx="2339186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в обществах с ясной иерархией: они заботятся о потомстве, сотрудничают и общаются между собой.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6288314" y="1729033"/>
            <a:ext cx="2368989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Хватательные конечности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приматов есть развитые пальцы с противопоставленным большим пальцем, что помогает хватать и манипулировать предметами.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288314" y="3252433"/>
            <a:ext cx="2368989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развито лучше слуха, что помогает распознавать лица, эмоции и сложную социальную информацию.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Приматы: интеллект и социальная структура
</a:t>
            </a:r>
            <a:endParaRPr lang="en-US" sz="2700" dirty="0"/>
          </a:p>
        </p:txBody>
      </p:sp>
      <p:sp>
        <p:nvSpPr>
          <p:cNvPr id="15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Китообразные: жизнь в океане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 полностью адаптированы к водному образу жизни с гладкой кожей и отсутствием шерсти, что снижает сопротивление воды.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задние конечности трансформированы в плавники, а хвостовые лопасти обеспечивают эффективное движение под водой.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 лёгкими, периодически поднимаясь на поверхность, среди них — самый крупный на планете синий кит и умные дельфины.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Летучие мыши (Рукокрылые): адаптации к полёту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крыльев и полёт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летучих мышей состоят из тонкой кожи, натянутой между удлинёнными пальцами, что позволяет активный и манёвренный полёт.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питаются насекомыми, фруктами и нектаром; некоторые виды — кровью. Они опылители и контролируют численность вредителей.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Насекомоядные: роль в природе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включают землероек, ежей и кротов — одних из древнейших млекопитающих, адаптированных к питанию мелкими беспозвоночными и насекомыми в разных средах.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пища насекомоядных — насекомые и мелкие беспозвоночные, что помогает контролировать популяции вредителей, снижая ущерб сельскому хозяйству и сохраняя баланс природы.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выполняют важную экологическую функцию: разрыхляют почву, способствуя аэрации и улучшая структуру грунта, что положительно влияет на процессы минерализации и рост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Парнокопытные: значение для человека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значимость этих животных огромна: они служат основой животноводства и сельского хозяйства по всему миру, обеспечивая продовольствие и сырье для промышленности.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 распространены по всем континентам, кроме Антарктиды, и играют ключевую роль в поддержании баланса экосистем и экологии пастбищных территорий.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 объединяют таких животных, как коровы, овцы, свиньи, жирафы и олени, которые широко используются человеком для получения мяса, молока, шерсти и кожи.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Хоботные: гиганты суши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Хоботные представлены тремя видами слонов — африканским, азиатским и лесным. Главная особенность — длинный мускулистый хобот, выполняющий функции хватания, дыхания, обоняния и питья.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тела у слонов достигает до 7 тонн, а бивни из слоновой кости служат для защиты и добывания корма. Они оказывают значительное воздействие на экосистемы, влияя на растительность и среду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современных представителей этого примитивного отряда — ехидна и утконос.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Encyclopedia of Mammals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насчитывается всего два вида однопроходных, которые откладывают яйца, что отличает их от большинства млекопитающих.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52" y="1597024"/>
            <a:ext cx="1901073" cy="20193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892" y="1597024"/>
            <a:ext cx="1901073" cy="20193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7672" y="1597024"/>
            <a:ext cx="1901073" cy="20193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6972" y="1597024"/>
            <a:ext cx="1901073" cy="201939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57213" y="3703345"/>
            <a:ext cx="1922324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развитие детёнышей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сумчатых рождаются чрезвычайно недоразвитыми и проводят длительное время в сумке матери, где продолжают развиваться и получать питание.
</a:t>
            </a:r>
            <a:endParaRPr lang="en-US" sz="905" dirty="0"/>
          </a:p>
        </p:txBody>
      </p:sp>
      <p:sp>
        <p:nvSpPr>
          <p:cNvPr id="14" name="Text 1"/>
          <p:cNvSpPr txBox="1"/>
          <p:nvPr/>
        </p:nvSpPr>
        <p:spPr>
          <a:xfrm>
            <a:off x="2593492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Австралии и Океании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сумчатых обитает в Австралии и на близлежащих островах, адаптируясь к самым разным местам — от лесов до сухих пустынь.
</a:t>
            </a:r>
            <a:endParaRPr lang="en-US" sz="995" dirty="0"/>
          </a:p>
        </p:txBody>
      </p:sp>
      <p:sp>
        <p:nvSpPr>
          <p:cNvPr id="15" name="Text 2"/>
          <p:cNvSpPr txBox="1"/>
          <p:nvPr/>
        </p:nvSpPr>
        <p:spPr>
          <a:xfrm>
            <a:off x="4629771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включают кенгуру, коалу, опоссума и тасманийского дьявола — от крупных прыгунов до мелких лесных обитателей.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6666050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занимают разнообразные экологические ниши, участвуя в пищевых цепочках и влияя на растительность и почвенные процессы.
</a:t>
            </a:r>
            <a:endParaRPr lang="en-US" sz="1021" dirty="0"/>
          </a:p>
        </p:txBody>
      </p:sp>
      <p:sp>
        <p:nvSpPr>
          <p:cNvPr id="17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Сумчатые: особенности и разнообразие
</a:t>
            </a:r>
            <a:endParaRPr lang="en-US" sz="2700" dirty="0"/>
          </a:p>
        </p:txBody>
      </p:sp>
      <p:sp>
        <p:nvSpPr>
          <p:cNvPr id="18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млекопитающих по отрядам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превосходят другие отряды по разнообразию видов более чем в два раза, а рукокрылые занимают второе место по численности.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млекопитающих принадлежат к небольшому числу наиболее распространённых отрядов, что отражает их успешные эволюционные стратегии.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Mammal Species of the World, обновлено 2020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классификации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Основываясь на особенностях размножения и развития потомства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отряды млекопитающих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Трубкозубые и щеткохвостые ехидны — редкие представители древних групп, численность которых снижается из-за разрушения лесных местообитаний и изменения климата.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Прыгунчиковые переживают сокращение из-за охоты, урбанизации и утраты естественных территорий, что ведёт к угрозе исчезновения некоторых видов.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редких отрядов необходимы программы охраны, создание заповедников и международное сотрудничество по защите их естественной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разнообразия отрядов для природы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млекопитающих способствует опылению растений, что важно для восстановления и поддержания природных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распространением семян млекопитающие играют ключевую роль в обновлении флоры и распространении растений на новые территории.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популяций насекомых и других мелких животных поддерживает баланс в пищевых цепочках и предотвращает переизбыток вредителей.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поддержание почвенного покрова с помощью млекопитающих улучшает процессы круговорота веществ и плодородие почв.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отрядов млекопитающих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разнообразия и особенностей отрядов млекопитающих важно для сохранения биоразнообразия и устойчивого развития природных экосистем на планете.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2026-05-08T22:07:25Z</dcterms:created>
  <dcterms:modified xsi:type="dcterms:W3CDTF">2026-05-08T22:07:25Z</dcterms:modified>
</cp:coreProperties>
</file>