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природные катастрофы на английском языке и говорим о них коротко и понятно.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Disasters: English Vocabulary, Facts, and Speaking Topics for Grade 7
</a:t>
            </a:r>
            <a:endParaRPr lang="en-US" sz="22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учить лексику, понимать короткие тексты о природе и безопасности, а также отвечать в заданиях формата matching, true/false, gap fill и short answers.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Natural Disasters Matter in English Lessons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769" y="1648250"/>
            <a:ext cx="932513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vocabulary: the names of natural disasters
</a:t>
            </a:r>
            <a:endParaRPr lang="en-US" sz="2566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Earthquake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Earthquake means землетрясение. In texts for Grade 7, it often appears with an article, for example an earthquake, and in phrases about damage, safety, and rescue after the shaking.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Volcanic eruption and landslide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Volcanic eruption means извержение вулкана, and landslide means оползень. These terms help describe dangerous events in mountains, where moving soil, rocks, or lava can change the landscape very quickly.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Hurricane and storm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Storm is a general word for bad weather, but hurricane is much stronger and usually forms over warm ocean water. Students should notice how these words differ in strength and meaning.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Wildfire and drought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Wildfire is a fast-moving forest fire, and drought is a long period without enough rain. These words often go together because dry weather increases the risk of fire spreading quickly.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 and tsunami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 is a situation when water covers dry land, while tsunami is a huge wave. Both words are useful for describing danger near rivers, coasts, and low areas after heavy rain.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Earthquake: key features and image details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earthquake is the sudden shaking of the ground caused by movement in the Earth’s crust. It can be weak or strong, but even a short quake may make people feel unsafe.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words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vocabulary for this topic includes shake, crack, damage, rescue, and safe place. These words help students describe what happens before, during, and after an earthquake in simple English.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image shows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picture can show cracked roads, a damaged building, and people moving to an open area. Such details help learners connect English words with a clear visual scene.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facts for Grade 7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Earthquakes can damage houses and roads. During safety training, people may hide under strong furniture. After a strong earthquake, rescue teams check buildings and roads carefully.
</a:t>
            </a:r>
            <a:endParaRPr lang="en-US" sz="9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disasters are most common in school texts
</a:t>
            </a:r>
            <a:endParaRPr lang="en-US" sz="250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чаще встречаются темы, которые легко связать с погодой, водой и повседневной жизнью учащихся.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Floods, storms, and wildfires обычно появляются чаще, чем volcano и tsunami, потому что их проще объяснять на школьном уровне.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тематике текстов и словарных упражнений для 7 класса; точная внешняя статистика не приводится.
</a:t>
            </a:r>
            <a:endParaRPr lang="en-US" sz="5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Flood: causes, places, and consequences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98624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classroom words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can use safe, dangerous, rescue boat, and evacuation to describe this topic. Short phrases like people leave the area or homes are damaged make answers clear and natural.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213657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causes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Floods may begin after heavy rain, melting snow, rivers overflowing, or a storm surge near the coast. These causes are easy to connect with weather, rivers, and sea level.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65643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flood is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flood happens when water covers land that is usually dry. It can be dangerous because streets become covered, and people may need to leave the area quickly.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01291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floods happen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Floods often affect river valleys, lowlands, and seaside towns. Such places are especially vulnerable when water rises fast and there is not enough time to protect homes.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854899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next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a flood, rescue services help people move to safer places. In simple English, students can say that water damages houses, roads, and everyday life.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hurricane forms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тёплый океан и движение воздуха создают и усиливают ураган.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Tornado: a very fast rotating column of air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tornado is a narrow, rotating column of air that reaches from a cloud to the ground. It appears suddenly and can be extremely dangerous for people and buildings.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looks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sky is often dark, and the cloud may look like a funnel. Loud wind and spinning motion are common signs that help students identify the storm in a picture.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is dangerous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Tornadoes can destroy roofs, break trees, and move very quickly across open land. Because they change direction fast, people have very little time to react.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 with storms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Tornadoes are usually linked to strong thunderstorms. This makes them an important part of school vocabulary about severe weather and sudden danger.
</a:t>
            </a:r>
            <a:endParaRPr lang="en-US" sz="9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comparison table: disaster, cause, and result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сравнить природные катастрофы, их причины, типичные места и последствия.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бедствий разные причины, но все они могут угрожать домам, дороге и безопасности людей.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 теме natural disasters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условия помогают огню быстро распространяться: жара, сухие растения и сильный ветер.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условия совпадают, wildfire может разрастаться очень быстро, а smoke makes it hard to breathe and see clearly.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wildfire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произойти после природной катастрофы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бедствие часто вызывает сразу несколько трудностей: людям нужны помощь, временное жильё и безопасная вода.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последствиями становятся повреждение жилья и инфраструктуры, а также перебои с электричеством и водой.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тематике школьных текстов и заданий; условная визуализация
</a:t>
            </a:r>
            <a:endParaRPr lang="en-US" sz="7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описания ущерба и помощи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Warning и emergency помогают назвать ситуацию, когда нужна быстрая реакция. В коротких ответах удобно говорить: There is a warning, so people need to act fast.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Damage, destroyed и injured описывают, что случилось с домами и людьми. Эти слова часто используются вместе с простыми глаголами: can cause, affect, break, hurt.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 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Evacuate, shelter и safe нужны, когда люди уходят в безопасное место. Для 7 класса полезны фразы: people need to leave, move to shelter, stay safe.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после бедствия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Rescue показывает, как спасатели помогают людям после катастрофы. В простых предложениях можно сказать: Rescue teams arrived, and injured people got help quickly.
</a:t>
            </a:r>
            <a:endParaRPr lang="en-US" sz="7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перед уходом из дома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 типичному школьному сценарию безопасности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за экраном: работа мониторингового центра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наблюдения специалисты смотрят на карты погоды, сигналы датчиков и снимки со спутников. На больших экранах видно, где меняется погода и где может понадобиться предупреждение для людей.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подаёт сигнал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Сейсмологи используют сейсмографы, чтобы заметить движения в земной коре. Если приборы показывают необычные колебания, специалисты проверяют данные и передают информацию службам, которые отвечают за безопасность населения.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предупреждают о погодной опасности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 спасательные службы следят за облаками, ветром и давлением воздуха. Они измеряют изменения, делают прогнозы и сообщают людям, когда нужно быть особенно внимательными и готовыми к действию.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изучает природные бедствия и как за ними следят
</a:t>
            </a:r>
            <a:endParaRPr lang="en-US" sz="2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125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катастрофа и подходящее действие
</a:t>
            </a:r>
            <a:endParaRPr lang="en-US" sz="2508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тип бедствия и безопасное действие. Таблица помогает запомнить короткие инструкции на английском.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действие зависит от вида бедствия, но цель всегда одна: быстро перейти в более безопасное место и уменьшить риск для людей.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safety rules for Grade 7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бедствиях на уроке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ответа на вопрос What happened? Например: It was a flood. Такая модель помогает быстро и понятно сообщить основную информацию.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сказать, где это произошло. Фразы It happened near the river или It happened in the mountains помогают связать событие с местом.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силу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насколько опасной была ситуация, используйте How strong was it? и ответ It was very strong. Так можно составить короткое, но полное сообщение.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добавьте, что нужно делать: They should leave the area. Для пересказа удобно использовать first, then, after that, finally и говорить полными предложениями.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одних местах бедствия случаются чаще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не одинаковы: одни районы больше страдают от воды, другие — от ветра, засухи или движения земной коры.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климат влияют на тип риска, поэтому при изучении бедствий важно всегда смотреть на географию региона.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тематике geography and safety; условная визуализация
</a:t>
            </a:r>
            <a:endParaRPr lang="en-US" sz="7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disasters and climate change vocabulary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change, global warming, heat, drought, heavy rain, storm, wildfire и ice melt — это базовая лексика, которая помогает говорить о погоде и изменениях климата простыми предложениями.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climate change does not cause earthquakes. Это полезное различие помогает не смешивать погодные явления с движением земной коры.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Warmer temperatures can make some weather disasters more frequent or stronger. В учебных текстах это часто связывают с heat, drought, wildfires и сильными storms.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конструкции: Climate change can increase the risk of… It does not affect… Many scientists study… Они подходят для коротких устных ответов и пересказа.
</a:t>
            </a:r>
            <a:endParaRPr lang="en-US" sz="11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исторические примеры в учебных материалах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 — Hurricane Katrina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часто используют, чтобы показать, как сильный ураган может повлиять на города, дома и транспорт, а также почему важны предупреждения и эвакуация.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 — Earthquake and tsunami in Japan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это событие помогает связать землетрясение и цунами, а также обсудить, как люди реагируют на опасность и что делают спасательные службы.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в 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volcanic eruptions могут влиять на жизнь людей, дороги и воздух. Их часто приводят для лексики о предупреждениях и безопасных действиях.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наводнения в Азии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помогают объяснить, как floods затрагивают большие территории и почему системы оповещения, укрытия и эвакуация имеют большое значение.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natural disasters помогает учить английские слова, понимать короткие тексты и говорить о событиях ясно и просто. Главное — знать риски, понимать предупреждения и помнить правила безопасности.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слова, факты и безопасность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2026-05-30T19:34:34Z</dcterms:created>
  <dcterms:modified xsi:type="dcterms:W3CDTF">2026-05-30T19:34:34Z</dcterms:modified>
</cp:coreProperties>
</file>