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1775" y="167187"/>
            <a:ext cx="4271400" cy="39335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29100" y="1335200"/>
            <a:ext cx="3779400" cy="22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Геометрические движения: что сохраняется при преобразованиях фигур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Движения позволяют переносить и поворачивать фигуры без изменения размеров и формы.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629100" y="4581200"/>
            <a:ext cx="47619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1" y="0"/>
            <a:ext cx="4639039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92100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874675" y="905675"/>
            <a:ext cx="4090500" cy="3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изучают движения в геометрии 8 класса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 о движениях опирается на равенство, симметрию и координаты. В 8 классе учат строить образы фигур, задавать их координатами и применять правила в чертежах, орнаментах, мозаиках, инженерной графике и анимации.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897200" y="1297800"/>
            <a:ext cx="3869700" cy="27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отрезок 6 см переходит в отрезок той же длины, а треугольник остаётся равным исходному, преобразование является движением.
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646925" y="1463850"/>
            <a:ext cx="3782700" cy="23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см
</a:t>
            </a:r>
            <a:pPr algn="ctr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Значит, длина отрезка не меняется при преобразовании.
</a:t>
            </a:r>
            <a:endParaRPr lang="en-US" sz="4000" dirty="0"/>
          </a:p>
        </p:txBody>
      </p:sp>
      <p:sp>
        <p:nvSpPr>
          <p:cNvPr id="6" name="Text 3"/>
          <p:cNvSpPr txBox="1"/>
          <p:nvPr/>
        </p:nvSpPr>
        <p:spPr>
          <a:xfrm>
            <a:off x="493025" y="4105800"/>
            <a:ext cx="40905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40014"/>
              </a:lnSpc>
              <a:buNone/>
            </a:pPr>
            <a:r>
              <a:rPr lang="en-US" sz="1038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 (8 класс), понятие движения и признаки равенства фигур
</a:t>
            </a:r>
            <a:endParaRPr lang="en-US" sz="103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1107454"/>
            <a:ext cx="4663800" cy="292859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4" y="45021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 8 класса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движений и их свойства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Сопоставим виды движений по общим признакам и отличительным правилам построения.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перечисленные преобразования относятся к движениям: равенство фигур сохраняется, различаются лишь «правила» построения образа.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определить, является ли преобразование движением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сохранение размеров и формы, а также правила «перемещения» фигуры.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2566" y="245300"/>
            <a:ext cx="4357969" cy="4648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2825" y="839850"/>
            <a:ext cx="4131900" cy="378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Параллельный перенос на координатной плоскости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описывается перенос точек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параллельном переносе каждая точка фигуры сдвигается на одно и то же расстояние и в одном и том же направлении. На координатной плоскости это записывают формулами x' = x + a и y' = y + b.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сохраняется при переносе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сдвиг не меняет размеров фигуры: отрезок остаётся тем же по длине, луч — той же по направлению, а треугольник и окружность сохраняют форму. Меняются только координаты и положение на плоскости.
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756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для учебного анализа: перенос на вектор (a, b) и сравнение исходных и полученных координат.
</a:t>
            </a:r>
            <a:endParaRPr lang="en-US" sz="756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меняются координаты при параллельном переносе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переносе все точки получают одинаковые прибавки a и b, поэтому расстояния между ними остаются прежними. На графике это видно по неизменной «геометрии» фигуры.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при добавлении (a, b) фигура не меняет форму и не растягивается, значит преобразование — параллельный перенос. Координаты меняются, но размеры сохраняются.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1950" y="580350"/>
            <a:ext cx="8486400" cy="120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фигуры вокруг точки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002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— это движение, при котором каждая точка фигуры поворачивается вокруг центра на заданный угол. На практике часто используют углы 90°, 180° и 270°, чтобы быстро строить образы.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22680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таком преобразовании сохраняются длины сторон и величины углов. Фигура не «переворачивается зеркально», а просто оказывается в другом направлении относительно центра поворота.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533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повернуть фигуру на 180°, она перейдёт в положение, которое совпадает с центральной симметрией. Поэтому примеры вроде стрелок часов или узоров удобно переносить в одну систему понятий.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400" y="1414794"/>
            <a:ext cx="4339200" cy="272476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2825" y="310575"/>
            <a:ext cx="83808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Поворот, отражение и центральная симметрия: сравнение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930675" y="991650"/>
            <a:ext cx="37428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Сведём различия по опорным элементам и способу «перехода» фигуры в образ.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опорные элементы задают разные «пути» перемещения фигуры, но в каждом случае сохраняются размеры и форма.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292825" y="4678225"/>
            <a:ext cx="42819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геометрии 8 класса, темы о движениях и симметрии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8425975" y="4777775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902" y="1204051"/>
            <a:ext cx="2455500" cy="152269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3840" y="1204051"/>
            <a:ext cx="2455500" cy="152269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4827" y="1204051"/>
            <a:ext cx="2455500" cy="152269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Отражение относительно прямой: истории для иллюстраций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8229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клетчатой бумаге проведите прямую и отметьте точку по одну сторону. Её отражение окажется на другом «берегу» оси, так что прямая станет серединным перпендикуляром к отрезку между точками. Это наглядно объясняет осевую симметрию.
</a:t>
            </a:r>
            <a:endParaRPr lang="en-US" sz="777" dirty="0"/>
          </a:p>
        </p:txBody>
      </p:sp>
      <p:sp>
        <p:nvSpPr>
          <p:cNvPr id="12" name="Text 3"/>
          <p:cNvSpPr txBox="1"/>
          <p:nvPr/>
        </p:nvSpPr>
        <p:spPr>
          <a:xfrm>
            <a:off x="488230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Ось на клетчатой бумаге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539167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Представьте половину рисунка, лежащую по одну сторону оси. Если отразить каждую точку относительно прямой, получится симметричная «вторая половина», как у бабочки. Рисунок сохраняет форму, только меняется сторона относительно оси.
</a:t>
            </a:r>
            <a:endParaRPr lang="en-US" sz="796" dirty="0"/>
          </a:p>
        </p:txBody>
      </p:sp>
      <p:sp>
        <p:nvSpPr>
          <p:cNvPr id="14" name="Text 5"/>
          <p:cNvSpPr txBox="1"/>
          <p:nvPr/>
        </p:nvSpPr>
        <p:spPr>
          <a:xfrm>
            <a:off x="3539167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«Бабочка» и зеркальное отражение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590154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Берут букву или простой знак и проводят ось симметрии так, чтобы части по обе стороны совпадали после отражения. Точка, лежащая прямо на оси, не сдвигается — она переходит в себя. Так видно, что ось играет роль «зеркала».
</a:t>
            </a:r>
            <a:endParaRPr lang="en-US" sz="848" dirty="0"/>
          </a:p>
        </p:txBody>
      </p:sp>
      <p:sp>
        <p:nvSpPr>
          <p:cNvPr id="16" name="Text 7"/>
          <p:cNvSpPr txBox="1"/>
          <p:nvPr/>
        </p:nvSpPr>
        <p:spPr>
          <a:xfrm>
            <a:off x="6590155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Симметричная буква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000" y="1621129"/>
            <a:ext cx="376800" cy="37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0850" y="1621129"/>
            <a:ext cx="376800" cy="37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2006" y="3374873"/>
            <a:ext cx="336787" cy="38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3750" y="510900"/>
            <a:ext cx="76965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339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симметрия: что происходит с точками
</a:t>
            </a:r>
            <a:endParaRPr lang="en-US" sz="2339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13467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симметрии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577225" y="2240449"/>
            <a:ext cx="36747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103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центральной симметрии задана одна точка — центр. Каждая точка фигуры имеет образ по другую сторону центра на том же расстоянии. Фигура сохраняет размеры и форму, меняется только положение.
</a:t>
            </a:r>
            <a:endParaRPr lang="en-US" sz="1103" dirty="0"/>
          </a:p>
        </p:txBody>
      </p:sp>
      <p:sp>
        <p:nvSpPr>
          <p:cNvPr id="10" name="Text 4"/>
          <p:cNvSpPr txBox="1"/>
          <p:nvPr/>
        </p:nvSpPr>
        <p:spPr>
          <a:xfrm>
            <a:off x="536352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дистанция
</a:t>
            </a:r>
            <a:endParaRPr lang="en-US" sz="1600" dirty="0"/>
          </a:p>
        </p:txBody>
      </p:sp>
      <p:sp>
        <p:nvSpPr>
          <p:cNvPr id="11" name="Text 5"/>
          <p:cNvSpPr txBox="1"/>
          <p:nvPr/>
        </p:nvSpPr>
        <p:spPr>
          <a:xfrm>
            <a:off x="4806075" y="2240450"/>
            <a:ext cx="36747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196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любой точки A образ A′ расположен так, что центр симметрии — середина отрезка AA′. Поэтому длина AA′ делится пополам, а направление к центру меняется на противоположное. 
</a:t>
            </a:r>
            <a:endParaRPr lang="en-US" sz="1196" dirty="0"/>
          </a:p>
        </p:txBody>
      </p:sp>
      <p:sp>
        <p:nvSpPr>
          <p:cNvPr id="12" name="Text 6"/>
          <p:cNvSpPr txBox="1"/>
          <p:nvPr/>
        </p:nvSpPr>
        <p:spPr>
          <a:xfrm>
            <a:off x="1134675" y="337482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Эквивалентность повороту на 180°
</a:t>
            </a:r>
            <a:endParaRPr lang="en-US" sz="1600" dirty="0"/>
          </a:p>
        </p:txBody>
      </p:sp>
      <p:sp>
        <p:nvSpPr>
          <p:cNvPr id="13" name="Text 7"/>
          <p:cNvSpPr txBox="1"/>
          <p:nvPr/>
        </p:nvSpPr>
        <p:spPr>
          <a:xfrm>
            <a:off x="577225" y="4001479"/>
            <a:ext cx="36747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15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симметрия часто встречается в орнаментах и правильных многоугольниках. Важно помнить: поворот на 180° даёт тот же результат, что и центральная симметрия относительно той же точки.
</a:t>
            </a:r>
            <a:endParaRPr lang="en-US" sz="115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62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геометрии 8 класса (качественная схема сохранения параметров; условные значения 1 = сохраняется).
</a:t>
            </a:r>
            <a:endParaRPr lang="en-US" sz="621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элементы фигуры сохраняются при движениях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если фигура выглядит «иначе» из‑за поворота или отражения, её измеримые характеристики остаются теми же. Это и позволяет сравнивать прообраз и образ без вычислений «на глаз».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показывает: движения — это преобразования, которые не меняют геометрическую «внутренность» фигуры. Меняется только ориентация или положение на плоскости.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0000" y="254325"/>
            <a:ext cx="7704000" cy="8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в окружающих предметах и узорах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779225" y="3535375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школьной геометрии симметрия учит находить ось и центр, а затем строить равные части фигуры. Это пригодно и для задач: нужно «достроить» образ, сохранив расстояния, углы и порядок вершин.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1779225" y="1740575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архитектуре и орнаментах симметрия помогает создавать ритм: элементы повторяются и уравновешивают композицию. Так легче воспринимать фасад, бордюры и узоры на тканях, когда формы «зеркалятся» или «поворачиваются» вокруг центра.
</a:t>
            </a:r>
            <a:endParaRPr lang="en-US" sz="1280" dirty="0"/>
          </a:p>
        </p:txBody>
      </p:sp>
      <p:sp>
        <p:nvSpPr>
          <p:cNvPr id="7" name="Text 3"/>
          <p:cNvSpPr txBox="1"/>
          <p:nvPr/>
        </p:nvSpPr>
        <p:spPr>
          <a:xfrm>
            <a:off x="6013325" y="1711000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тоже подсказывает идеи. Осевая симметрия заметна у многих листьев и бабочек, а центральная встречается в розетках и некоторых узорах, напоминающих снежинки. Поэтому симметрия становится мостом между геометрией и наблюдением.
</a:t>
            </a:r>
            <a:endParaRPr lang="en-US" sz="1280" dirty="0"/>
          </a:p>
        </p:txBody>
      </p:sp>
      <p:sp>
        <p:nvSpPr>
          <p:cNvPr id="8" name="Text 4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образа при движении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построения при переносе, повороте, отражении или центральной симметрии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925" y="966200"/>
            <a:ext cx="372150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Движения на координатной плоскости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48050" y="1180254"/>
            <a:ext cx="3502800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Координатная плоскость позволяет записывать движение формулами для координат точек. Тогда образ получается не «на глаз», а по строгому правилу, что удобно при построении фигур в задачах.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48050" y="2399529"/>
            <a:ext cx="3502800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параллельном переносе к каждой точке прибавляется один и тот же вектор: x′ = x + a, y′ = y + b. Поэтому меняются координаты, но расстояния между точками остаются прежними.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748050" y="3694929"/>
            <a:ext cx="3502800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отражении относительно осей координат меняется знак одной или обеих координат. А при повороте на 90° и 180° координаты переходят по определённым правилам, связанным с центром поворота.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71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логика из школьного курса (схема признаков; условная шкала 1/0.75/0.5 для визуального сравнения).
</a:t>
            </a:r>
            <a:endParaRPr lang="en-US" sz="711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преобразований по признакам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значения отражают только наличие признака в разных движениях. Все четыре преобразования остаются движениями, потому что базовые измерения фигуры не меняются.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диаграмме видно: «ядро» движений — сохранение размеров. А различия проявляются через дополнительные элементы: ось, центр, вектор и характер ориентации.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1950" y="580350"/>
            <a:ext cx="8486400" cy="120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задачи на движение фигур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002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просят найти образ точки или построить образ всей фигуры после выбранного движения. Для этого используют опорные элементы: вектор, центр, ось симметрии или угол поворота.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22680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Нередко требуется доказать равенство отрезков и углов: показать, что при движении сохраняются расстояния и величины углов. Такие задачи опираются на определение движения и свойства равных фигур.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533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один класс задач связан с координатами: по координатам прообраза получить координаты образа. В ответе важно соблюдать правильный порядок вершин, иначе фигура получится «не той». 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900" y="1203816"/>
            <a:ext cx="2455500" cy="23763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3838" y="1203816"/>
            <a:ext cx="2455500" cy="23763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94825" y="1203816"/>
            <a:ext cx="2455500" cy="237636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92900" y="4007825"/>
            <a:ext cx="24555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стене узор держится на повторении фрагмента: переносы сдвигают рисунок на одинаковые расстояния, а повороты меняют ориентацию деталей. Часто добавляют отражения, чтобы орнамент выглядел цельным и симметричным. В результате получается аккуратная мозаика без «провалов» в размерах.
</a:t>
            </a:r>
            <a:endParaRPr lang="en-US" sz="519" dirty="0"/>
          </a:p>
        </p:txBody>
      </p:sp>
      <p:sp>
        <p:nvSpPr>
          <p:cNvPr id="9" name="Text 2"/>
          <p:cNvSpPr txBox="1"/>
          <p:nvPr/>
        </p:nvSpPr>
        <p:spPr>
          <a:xfrm>
            <a:off x="292900" y="3658200"/>
            <a:ext cx="2455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Плитка и повторяющийся рисунок
</a:t>
            </a:r>
            <a:endParaRPr lang="en-US" sz="1125" dirty="0"/>
          </a:p>
        </p:txBody>
      </p:sp>
      <p:sp>
        <p:nvSpPr>
          <p:cNvPr id="10" name="Text 3"/>
          <p:cNvSpPr txBox="1"/>
          <p:nvPr/>
        </p:nvSpPr>
        <p:spPr>
          <a:xfrm>
            <a:off x="3343850" y="4007825"/>
            <a:ext cx="24555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Снежинки и розетки подсказывают, как разные движения создают единую композицию. Центральная симметрия делает рисунок «собранным» вокруг точки, а повороты распределяют элементы равномерно. Благодаря сохранению углов и длин узор остаётся геометрически точным даже при множестве повторов.
</a:t>
            </a:r>
            <a:endParaRPr lang="en-US" sz="507" dirty="0"/>
          </a:p>
        </p:txBody>
      </p:sp>
      <p:sp>
        <p:nvSpPr>
          <p:cNvPr id="11" name="Text 4"/>
          <p:cNvSpPr txBox="1"/>
          <p:nvPr/>
        </p:nvSpPr>
        <p:spPr>
          <a:xfrm>
            <a:off x="3343850" y="3658200"/>
            <a:ext cx="2455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Розетки и «зимняя» геометрия
</a:t>
            </a:r>
            <a:endParaRPr lang="en-US" sz="1270" dirty="0"/>
          </a:p>
        </p:txBody>
      </p:sp>
      <p:sp>
        <p:nvSpPr>
          <p:cNvPr id="12" name="Text 5"/>
          <p:cNvSpPr txBox="1"/>
          <p:nvPr/>
        </p:nvSpPr>
        <p:spPr>
          <a:xfrm>
            <a:off x="6394825" y="4007825"/>
            <a:ext cx="24555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фасадах и оконных решётках элементы располагают так, чтобы глаз легко улавливал закономерность. Обычно используют сочетание переносов, поворотов и отражений: узоры повторяются и «сходятся» в ключевых точках. Поэтому конструкции выглядят упорядоченно и эстетично, сохраняя форму деталей.
</a:t>
            </a:r>
            <a:endParaRPr lang="en-US" sz="505" dirty="0"/>
          </a:p>
        </p:txBody>
      </p:sp>
      <p:sp>
        <p:nvSpPr>
          <p:cNvPr id="13" name="Text 6"/>
          <p:cNvSpPr txBox="1"/>
          <p:nvPr/>
        </p:nvSpPr>
        <p:spPr>
          <a:xfrm>
            <a:off x="6394825" y="3658200"/>
            <a:ext cx="2455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Оконные решётки: баланс и ритм
</a:t>
            </a:r>
            <a:endParaRPr lang="en-US" sz="1157" dirty="0"/>
          </a:p>
        </p:txBody>
      </p:sp>
      <p:sp>
        <p:nvSpPr>
          <p:cNvPr id="14" name="Text 7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движения оживают в узорах и архитектуре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ошибки при изучении движений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90539" y="1724875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возникает, когда движение принимают за произвольное изменение формы. Если длины сторон или углы меняются, это уже не движение, а другое преобразование, не сохраняющее геометрию.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47176" y="1724825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случаются и с поворотом. Поворот на 180° действительно даёт центральную симметрию, но повороты на другие углы — не то же самое. Нельзя подменять угол «по интуиции».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038700" y="3435000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типичная ошибка — строить образ по отдельным точкам, не сохраняя порядок вершин и расстояния. В результате может получиться фигура с теми же точками, но не совпадающая как геометрический объект.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90459" y="3435000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Нередко смешивают осевую и центральную симметрию. При осевой нужен «направленный» элемент — прямая, а при центральной — точка. Поэтому важно правильно определить ось или центр по условию и чертежу.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9475" y="1432950"/>
            <a:ext cx="8112000" cy="20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 геометрических движениях
</a:t>
            </a:r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Геометрические движения сохраняют длины, углы, периметр и площадь фигуры. Это параллельный перенос, поворот, отражение относительно прямой и центральная симметрия. Они помогают распознавать равные фигуры, строить образы и работать с координатами, связывая доказательства с чертежами и практикой.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2026-05-13T08:39:10Z</dcterms:created>
  <dcterms:modified xsi:type="dcterms:W3CDTF">2026-05-13T08:39:10Z</dcterms:modified>
</cp:coreProperties>
</file>