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трём сторонам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треугольник точно по трём заданным сторонам.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достаточно линейки и циркуля: транспортир не нужен. Обычно сторону AB обозначают как c, AC — как b, BC — как a. Всё решение опирается на окружности и точность отложенных расстояний.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началом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три длины: a, b и c. Нужно получить треугольник, у которого каждая сторона совпадает с заданной величиной. Проверка начинается ещё до чертежа.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SSS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SSS расшифровывается как Side-Side-Side, то есть «сторона, сторона, сторона». Он подходит именно тогда, когда известны все три стороны без углов.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точку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построения — найти точку C, которая одновременно находится на нужном расстоянии от A и от B. Для этого используют две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помогает задать все точки на одинаковом расстоянии от центра. Если центр находится в A, то любая точка на такой линии автоматически даёт нужную длину отрезка до A. Это удобно для точного построения.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длины 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нужно создать две «зоны» сразу: одну с расстоянием b от точки A и другую с расстоянием a от точки B. Их пересечение и подсказывает, где должна оказаться вершина C.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находится вершина C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окружности пересекаются, общая точка удовлетворяет обоим условиям сразу. Поэтому можно соединить её с A и B и получить треугольник с заданными сторонами без измерения углов.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геометрия подсказывает решение
</a:t>
            </a:r>
            <a:endParaRPr lang="en-US" sz="1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построению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от точки A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отмечают, что радиус окружности из точки A равен b. Это означает, что будущая вершина C должна лежать на расстоянии b от A.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от точки B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для точки B берут радиус a. Так две окружности отражают все условия задачи ещё до появления самой вершины треугольника.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полезно проверить, что все обозначения записаны одинаково на чертеже и в условии. Это помогает избежать путаницы при построении и проверке.
</a:t>
            </a:r>
            <a:endParaRPr lang="en-US" sz="896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отрезок AB и заранее решают, что он будет основанием. Обычно его обозначают как c, чтобы дальше не путаться в подписях и радиусах.
</a:t>
            </a:r>
            <a:endParaRPr lang="en-US" sz="8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 трём заданным сторонам с помощью циркуля и линейки.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строим основание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точностью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отложить длину c как можно точнее, потому что любая неточность сразу перейдёт в весь треугольник. Здесь особенно важны аккуратность и ровная линия.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прямой отрезок нужной длины и сразу подпишите его концы A и B. Этот отрезок станет основой всего чертежа и определит положение остальных сторон.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точностью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отложить длину c как можно точнее, потому что любая неточность сразу перейдёт в весь треугольник. Здесь особенно важны аккуратность и ровная линия.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Оставляем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основания оставьте рядом свободное место для двух окружностей. Так вершину C будет легко отметить и не придётся стирать лишние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окружность из точки A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Установите иглу циркуля в точку A и раскройте его на длину b. Это расстояние должно остаться неизменным до конца построения, иначе окружность будет неверной.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проведите окружность с центром в A. Все её точки находятся на одинаковом расстоянии b от точки A, поэтому любая из них подходит по этому условию.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поиск C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по себе окружность ещё не даёт ответ, но она ограничивает возможное положение вершины C. Дальше понадобится вторая окружность, чтобы найти единственную общую точку.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окружность из точки B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второй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поставьте циркуль в точку B и отложите радиус a. Вторая окружность должна быть построена так же аккуратно, как и первая, без изменения раскрытия.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окружность из точки B и посмотрите, где она встречается с первой. Возможны одна или две общие точки, и обе нужно рассматривать внимательно.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подходящую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общая точка двух окружностей подходит сразу по двум условиям: она находится на расстоянии a от B и на расстоянии b от A.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точка C и сборка треугольника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C с A и C с B. Получатся стороны AC и BC, а вместе с уже построенным AB они образуют треугольник ABC.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обозначения и длины: AC = b, BC = a, AB = c. Если пересечений две, выберите любой вариант — оба верны.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точку пересечения окружностей и обозначьте её C. Это единственная вершина, которая одновременно подходит к обеим заданным сторонам.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окружностей даёт точку, которая одновременно сохраняет обе заданные длины и замыкает треугольник без дополнительных измерений.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построения получаются при таких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следствие построения по трём сторонам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измерений после построения помогает быстро убедиться, что каждая сторона получилась нужной длины.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три сравнения совпали, построение выполнено верно.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проверки построения треугольника по трём сторонам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точки пересечения одинаково подходят: каждая сохраняет расстояния до A и B, а различается только расположением относительно основания.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решения равноправны: они совпадают по сторонам и отличаются только зеркальным положением.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9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двух точек пересечения окружностей при построении треугольника
</a:t>
            </a:r>
            <a:endParaRPr lang="en-US" sz="89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возможны два варианта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треугольник не существует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неравенство с самой длинной стороной: она должна быть меньше суммы двух других. Иначе окружности не встретятся, и вершину C выбрать невозможно.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все три суммы попарно. Для обычного треугольника каждая из них должна быть больше оставшейся стороны, а не равна и не меньше.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условие нарушено, фигура не замыкается. Построение нужно начинать заново с другой длиной или сразу признать задачу неразрешимой.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касания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равенстве суммы двух сторон третьей окружности касаются в одной точке. Это означает, что подходящая вершина C существует только одна и лежит на прямой AB.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точки оказываются на одной линии, поэтому фигура перестаёт иметь площадь. Такой случай называют вырожденным треугольником, хотя стороны формально заданы.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это удобно проверять по длинам: если a + b = c или другое аналогичное равенство, обычный треугольник не получится.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случай
</a:t>
            </a:r>
            <a:endParaRPr lang="en-US" sz="2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построение в тетради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аккуратно запишите данные длины рядом с буквами a, b, c. Это помогает не перепутать стороны и сразу видеть, какие отрезки предстоит строить.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проведите основание AB и подпишите его как сторону c. Чёткая подпись на чертеже делает дальнейшую проверку гораздо проще и быстрее.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нанесите две окружности тонкими линиями, чтобы не загромождать рисунок. Вершину C отметьте ясно, а лишние вспомогательные линии оставьте очень аккуратными.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Оформите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обведите только нужные отрезки и подпишите все вершины. Хорошо оформленный чертёж легко читать, а значит, его проще проверить и объяснить.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подмены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радиусы, получится верная по виду фигура, но с неправильными длинами сторон. Поэтому полезно сразу проговаривать соответствие: AC = b, BC = a.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ставить точку C, ещё раз проверьте подписи на чертеже. Одна минута проверки экономит время на исправление всего построения.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сопоставьте сторону AB с буквой c, затем определите, что радиус окружности из точки A равен b, а из точки B — a.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№ 1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№ 2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окружности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одной окружности не гарантирует правильный ответ. Вершина C должна одновременно лежать и на второй окружности, иначе одна из длин не совпадёт.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всех видимых точек на дуге выбирают именно пересечение. Только оно сохраняет оба расстояния и делает треугольник полностью соответствующим условию.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решения верны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пересечений два, подойдут оба: верхнее и нижнее положение дают зеркальные треугольники. Но случайная точка между ними уже не подходит.
</a:t>
            </a:r>
            <a:endParaRPr lang="en-US" sz="11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«Построение треугольника по трём сторонам»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задания и определите, где возможен обычный треугольник, а где — нет.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задача имеет два решения, вторая нарушает неравенство треугольника, третья даёт вырожденный случай.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главное: основание строят первым, затем проводят две окружности с нужными радиусами. Если они пересекаются, вершина находится сразу, а существование фигуры проверяют неравенствами треугольника.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построения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2026-07-27T05:56:53Z</dcterms:created>
  <dcterms:modified xsi:type="dcterms:W3CDTF">2026-07-27T05:56:53Z</dcterms:modified>
</cp:coreProperties>
</file>