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показывают разные смысловые связи между словами в речи.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по значению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не называют предметы и действия, но помогают понять смысл связи между словами: место, время, причину, цель и другие отношения. Это делает речь точнее и облегчает понимание текста.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разряды предлогов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предлоги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разряду относятся предлоги: в, на, под, над, около, возле, между, через, к, от, из, до. Они часто отвечают на вопросы где? куда? откуда?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такие предлоги встречаются очень часто: в школе, под столом, через двор, к дому, из класса. По ним легко представить расположение предметов и путь движения.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предлоги показывают, где находится предмет или куда он направляется. Они помогают различать место, движение к нему и движение от него.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временных предлогов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 и перед помогают назвать точное время действия: в понедельник, перед контрольной, в начале урока.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и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до, после и с показывают границу времени или порядок событий: до урока, после каникул, с утра.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во время указывает на длительность действия или совпадение событий: во время перемены, во время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предлоги: основные случаи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из-за показывает внешнюю причину события: опоздал из-за дождя, отменили прогулку из-за ветра. Он часто связан с помехой или обстоятельством.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от указывает на внутреннее или непосредственное основание действия: покраснел от смущения, устал от работы. Он помогает назвать источник состояния.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обстоятельству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 может обозначать причину, особенно в устойчивых школьных примерах: пропустил урок по болезни, отсутствовал по семейным обстоятельствам.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результату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благодаря показывает положительную причину или полезную помощь: справился благодаря поддержке, добился успеха благодаря труду.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предлоги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разряду относятся предлоги для, ради, с целью, за. Примеры: для отдыха, ради победы, с целью проверки, за покупками.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предлоги отвечают на вопрос зачем? и показывают, ради какой цели совершается действие. Они помогают понять замысел говорящего или действующего лица.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такие предлоги делают смысл яснее: одно и то же действие может быть выполнено ради результата, пользы, подготовки или выполнения поручения.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образа действия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без указывает на отсутствие признака или условия: работать без отдыха, отвечать без подготовки. Так подчёркивается, чего не хватает для действия.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 может обозначать способ или сопровождение: говорить с улыбкой, идти с друзьями. Он показывает, каким образом проходит действие.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уточняют, как именно совершается действие: спокойно, быстро, совместно, по правилу или без чего-либо. Они помогают сделать описание более точным и наглядным.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по, в и на часто выражают образ действия и меру: сделать по образцу, идти в два ряда, говорить нараспев. Они отвечают на вопрос как?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уступительные предлоги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препятствие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действия появляется трудность или помеха: дождь, холод, усталость, ветер.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всё равно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несмотря на и невзирая на показывают, что человек продолжает действовать, даже если обстоятельства мешают.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высказывания строится на противопоставлении: препятствие есть, но результат всё же достигнут.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Объектные предлоги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разряду относятся предлоги о, об, про, насчёт. Примеры: говорить о книге, думать о будущем, рассказать про поездку, спросить насчёт кружка.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особенно часто встречаются в сообщениях, обсуждениях и вопросах. Они связывают высказывание с тем, о чём идёт речь.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Объектные предлоги показывают, на кого или на что направлены речь, мысль, чувство или действие. Они помогают назвать предмет разговора или размышления.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предлогов: краткий обзор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разряд, его значение и типичные примеры употребления.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предлоги помогают указать место и время, другие — причину, цель или препятствие.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теме «Разряды предлогов по значению»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определить разряд предлога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вопрос иногда подходит сразу к нескольким предлогам, поэтому важно учитывать не только вопрос, но и значение всего сочетания.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смысловому вопросу можно быстро предположить разряд предлога, а затем уточнить его по контексту.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 теме «Разряды предлогов по значению».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разряд предлога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 правилам определения смысловых разрядов предлогов в школьной грамматике.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направление в примерах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под, над и между показывают положение предмета в пространстве. Они отвечают на вопрос где? и помогают точно описать расположение в комнате или на рисунке.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 откуда идёт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к и из указывают направление движения. Они помогают различить приближение к предмету и удаление от него, поэтому значение становится понятным только по действию.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меняет значение: одно и то же слово может обозначать место, время или направление, поэтому вопрос всегда нужно задавать по смыслу.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смысла предлога «на» видно в обычных школьных примерах.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 теме «Разряды предлогов по значению».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3276" y="3135466"/>
            <a:ext cx="1890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61866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 падежи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Связь, а не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установить отношение между словами, а падеж показывает форму зависимого слова. Поэтому одинаковый предлог может встречаться с разными падежами.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 и 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часто употребляются с винительным и предложным падежами. Выбор зависит от смысла: движение, место или состояние предмета в речи.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и благодаря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из-за требует родительного падежа, а благодаря — дательного. Такие формы важно запомнить, потому что они помогают точно выразить причину.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отвечает за грамматическую форму слова, а разряд предлога — за значение отношения. Именно поэтому их нужно определять отдельно и внимательно.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разряда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место и время: на столе отвечает на вопрос где?, а на перемене — когда?. Внешне предлог один и тот же, но смысл разный.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причину и цель: из-за дождя объясняет, почему что-то произошло, а для прогулки показывает, ради чего совершается действие. Вопрос помогает не смешивать эти значения.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 написании: несмотря на пишется раздельно, а из-за — через дефис. Правильное написание тоже помогает узнать устойчивый предлог и не ошибиться.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 разряд только по одному слову, без контекста. Лучше проверить всё словосочетание или предложение, чтобы смысл предлога был понятен точно.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в школьной речи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и устных ответах чаще всего встречаются короткие и привычные конструкции с предлогами, которые легко заметить в повседневных ситуациях.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разряды предлогов встречаются в школьной речи регулярно, поэтому тема нужна не только для правил, но и для грамотного общения.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приведённые в данной презентации.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смысловым признакам предлогов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соотнести разряд предлога, вопрос и пример.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 теме «Разряды предлогов по значению».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вопрос и пример совпадают по смыслу, разряд предлога определяется быстро и без лишних сомнений.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55188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тема в 5 классе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помогают замечать, какое отношение выражено между словами. Это делает чтение внимательнее и облегчает понимание учебных текстов и заданий.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словосочетания без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значение предлога, ему легче выбрать нужную форму и правильно соединить слова в предложении, не смешивая разные смыслы.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и писать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разрядов предлогов делает речь точнее и выразительнее. Оно помогает отвечать на вопросы, пересказывать текст и объяснять свои мысли более ясно.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разрядах предлогов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помогают увидеть, какие отношения связывают слова в речи. Если внимательно смотреть на вопрос, контекст и смысл, определить разряд становится просто и надёжно.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2026-05-22T16:26:36Z</dcterms:created>
  <dcterms:modified xsi:type="dcterms:W3CDTF">2026-05-22T16:26:36Z</dcterms:modified>
</cp:coreProperties>
</file>