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по инженерной защите населения при техногенных ЧС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инженерные меры защищают людей при авариях, пожарах и взрывах?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техногенные ЧС особенно опасны для людей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авариях на заводах, транспорте, в зданиях и системах связи опасность создают огонь, дым, ток, токсичные газы и разрушения. Они быстро приводят к ожогам, отравлениям и травмам.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инженерную защиту населения
</a:t>
            </a:r>
            <a:endParaRPr lang="en-US" sz="3094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стены, перекрытия и двери снижают риск обрушения и защищают людей от обломков, ударной волны и проникновения дыма в опасную зону.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громкоговорители и сообщения служб быстро предупреждают об угрозе. Это помогает людям сразу понять, что делать и куда двигаться.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и фильтрация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Датчики, клапаны, вентиляция и системы пожаротушения срабатывают без задержки. Они ограничивают развитие аварии и уменьшают воздействие опасных факторов.
</a:t>
            </a:r>
            <a:endParaRPr lang="en-US" sz="1005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 безопасные маршруты позволяют покинуть опасную зону или переждать угрозу. Чем лучше организован путь, тем меньше риск для людей.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опасные факторы техногенных аварий
</a:t>
            </a:r>
            <a:endParaRPr lang="en-US" sz="275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одной аварии часто действуют сразу несколько опасных факторов, поэтому защита должна быть комплексной.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авария может включать несколько угроз сразу. Поэтому меры защиты должны одновременно учитывать огонь, воздух, конструкции и безопасный выход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ОБЖ и основам безопасности жизнедеятельности; обобщение типовых техногенных опасностей
</a:t>
            </a:r>
            <a:endParaRPr lang="en-US" sz="6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сооружения и укрытия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укрытия помогают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Убежища, подвалы, заглублённые помещения и герметичные комнаты снижают воздействие взрыва, дыма и опасных примесей в воздухе. В них важны запас воды, света и связи.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ближайшее 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главное правило простое: чем меньше внутрь попадает опасного воздуха и обломков, тем выше безопасность. Поэтому укрытие нужно выбирать заранее и запоминать путь.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защита при аварии
</a:t>
            </a:r>
            <a:endParaRPr lang="en-US" sz="29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инженерных мер при обнаружении опасности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оповещения и передачи сигнала
</a:t>
            </a:r>
            <a:endParaRPr lang="en-US" sz="3284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громкоговорители и школьная система оповещения подают сигнал сразу после обнаружения опасности. Чем быстрее он услышан, тем больше времени остаётся на безопасные действия.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сообщение должно назвать место происшествия, вид угрозы и следующий шаг. Такая точность помогает не теряться и не тратить время на догадки.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быстро узнают о риске, они успевают закрыть окна, отключить приборы, взять нужное и уйти по маршруту эвакуации или перейти в укрытие.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сильнее всего уменьшают последствия аварии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результат зависит не только от техники, но и от скорости реакции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эффект дают оповещение и грамотные действия. Остальные меры поддерживают их, снижая масштаб аварии и количество пострадавших.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 учебной презентации по ОБЖ; данные носят иллюстративный характер
</a:t>
            </a:r>
            <a:endParaRPr lang="en-US" sz="6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защита на предприятиях
</a:t>
            </a:r>
            <a:endParaRPr lang="en-US" sz="334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дыма, газа, температуры и давления замечают угрозу раньше человека. Это особенно важно там, где промедление может привести к пожару или взрыву.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способна включить пожаротушение и подать тревожный сигнал без участия людей. Это помогает начать реагирование даже ночью или в пустом помещении.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отключение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система фиксирует аварию, она может остановить оборудование, перекрыть топливо и отключить электричество. Так уменьшается вероятность развития опасной ситуации.
</a:t>
            </a:r>
            <a:endParaRPr lang="en-US" sz="859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нельзя подходить близко к месту аварии, автоматика берёт на себя первые действия. Это снижает риск для работников и спасает время.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Противопожарная защита как часть инженерной безопасности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Противопожарная защита объединяет огнетушители, краны, сигнализацию, датчики дыма, запасные выходы, огнестойкие двери и негорючие материалы. Всё это помогает заметить возгорание как можно раньше.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таких мер — не дать огню быстро распространиться и обеспечить людям безопасный выход из здания. Для этого важны исправность оборудования, свободные пути и чёткий план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854556"/>
            <a:ext cx="3950100" cy="1870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меры защиты при химических выбросах
</a:t>
            </a:r>
            <a:endParaRPr lang="en-US" sz="255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меры помогают не допустить проникновения опасных веществ в помещение, очистить воздух и ограничить распространение заражённой зоны.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химической аварии важнее всего герметичность, чистый воздух и быстрое точное оповещение о безопасном направлении движения.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инженерной защите населения при техногенных ЧС
</a:t>
            </a:r>
            <a:endParaRPr lang="en-US" sz="7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утечке опасного вещества
</a:t>
            </a:r>
            <a:endParaRPr lang="en-US" sz="23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химической аварии по школьному курсу ОБЖ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как мера инженерной защиты
</a:t>
            </a:r>
            <a:endParaRPr lang="en-US" sz="3403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определяют запасные выходы, свободные коридоры, лестницы, указатели и места сбора, чтобы люди не теряли время в момент опасности.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сигнала тревоги людей выводят организованно, без спешки и толкотни, по пути, который не проходит через пожар, дым или завал.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безопасной зоне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используют освещение, транспорт и сопровождение взрослых или специалистов, чтобы все могли выйти быстро и без паники.
</a:t>
            </a:r>
            <a:endParaRPr lang="en-US" sz="1029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сборном пункте проверяют, все ли покинули здание, при необходимости оказывают помощь и ждут дальнейших указаний служб.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тяжёлых последствий техногенных аварий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те ситуации, где люди получают сигнал слишком поздно или не знают, как действовать. Это особенно заметно в зданиях и на транспорте.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угрозы и отработанные действия снижают число пострадавших сильнее всего; технические неисправности и ошибки поведения усиливают ущерб.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безопасности при техногенных чрезвычайных ситуациях
</a:t>
            </a:r>
            <a:endParaRPr lang="en-US" sz="7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090" y="2282400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657" y="1466300"/>
            <a:ext cx="506363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84" y="2192325"/>
            <a:ext cx="651038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в школе и дома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выходы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Коридоры, лестницы и двери должны быть свободны, чтобы люди могли быстро покинуть помещение без задержки и давки при тревоге.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сигнализация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сигнализация помогает заметить пожар на ранней стадии и вовремя подать сигнал, когда ещё можно безопасно начать эвакуацию.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ближайший выход, направление движения и место сбора, поэтому и дети, и взрослые легче ориентируются в незнакомой ситуации.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электропроводка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Провода, розетки и приборы без повреждений уменьшают риск короткого замыкания, возгорания и поражения электрическим током.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доступ к первой помощи нужны, чтобы быстро обработать травмы до прибытия врачей и снизить тяжесть последствий.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специалистов и аварийных служб
</a:t>
            </a:r>
            <a:endParaRPr lang="en-US" sz="348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быстро оценивают прочность конструкций, состояние оборудования и возможные точки разрушения, чтобы понять, где безопасно работать и как остановить развитие аварии.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тушат огонь, охлаждают опасные участки и защищают соседние помещения, не позволяя возгоранию перейти на новые этажи, склады или коммуникации.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выводят людей из опасной зоны, помогают при завалах и контролируют, чтобы эвакуация шла по безопасному маршруту без лишнего риска.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оказывают первую помощь, сортируют пострадавших по тяжести состояния и готовят их к дальнейшей перевозке и лечению.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населения при угрозе техногенной ЧС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получении официального сигнала об аварии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аварий и снижение риска
</a:t>
            </a:r>
            <a:endParaRPr lang="en-US" sz="311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осмотры, ремонт и замена изношенных деталей позволяют обнаружить неисправности до того, как они превратятся в пожар, утечку газа или отказ системы безопасности. Это особенно важно в местах, где работает много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 и сотрудников правилам поведения, а также контроль опасных зон помогают не растеряться при тревоге. Чем раньше замечена проблема, тем меньше ущерб и число пострадавших.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инженерных мер защиты на разных объектах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объектах инженерная защита подбирается по типу главной опасности и помогает действовать быстро и без лишнего риска.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защиты зависит от объекта: меры работают лучше всего тогда, когда они соответствуют конкретной опасности и заранее продуманы.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инженерной защите населения при техногенных ЧС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инженерная защита создаётся заранее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помогает предотвратить тяжёлые последствия аварий, если сооружения, автоматика, оповещение и эвакуация подготовлены заранее, а люди знают свои действия и соблюдают правила.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2026-05-21T02:26:23Z</dcterms:created>
  <dcterms:modified xsi:type="dcterms:W3CDTF">2026-05-21T02:26:23Z</dcterms:modified>
</cp:coreProperties>
</file>