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Восточнохристианский мир: общая характеристика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верований и традиций, развившаяся из христианства Византии, влияющая на культуру.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христианство возникло в IV веке при Византии и охватило Балканы, Кавказ, Ближний Восток и Русь. Его развитие связано с историей первых государств и переводом священных текстов.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распространение восточного христианства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ветви восточного христианства и их отличия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представлено церквями России, Греции и Сербии, сохраняя византийские обряды и традиции богослужения на церковнославянском и греческом языках.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Древневосточные церкви, как Армянская и Коптская, сохраняют уникальные литургические практики и языки, отличающиеся от византийских обрядов и имеют особые канонические нормы.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Сирийская и Эфиопская церкви также выделяются специфическими богослужебными обрядами и историческим развитием, отражающим разнообразие восточного христианства.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Литургический календарь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Богослужение проводится в соответствии с календарём, отмечая Великий пост, Рождество и Пасху — главные церковные праздники с особыми службами.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свечей и икон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и иконы используются для создания духовной атмосферы, помогая верующим сосредоточиться на молитве и духовном богослужении.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жесты и молитвы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службы применяются традиционные жесты и вслух читаются молитвы, усиливающие торжественность и духовную глубину обрядов.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прощения и поклонения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имеет прощение друг друга на Пасху и поклонения в ходе богослужения, символизирующие дух сообщества и единства верующих.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восточнохристианского богослужения
</a:t>
            </a:r>
            <a:endParaRPr lang="en-US" sz="29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численность восточных христиан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Восточной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христиане представлены во многих странах Восточной Европы, включая Россию, Украину и Грузию, где их общины насчитывают миллионы верующих и активно сохраняют традиции.
</a:t>
            </a:r>
            <a:endParaRPr lang="en-US" sz="170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Ближний Восток и Африку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Ближнем Востоке и в Эфиопии восточное христианство сохраняет значительную роль, поддерживая древние церкви и традиционные обряды среди местного населения.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православных церквей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православная церковь насчитывает около 100 миллионов верующих. Греческая и Сербская церкви имеют 12 и 8 миллионов соответственно, что подчёркивает масштабы восточного христианства.
</a:t>
            </a:r>
            <a:endParaRPr lang="en-US" sz="16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восточнохристианства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автокефальных церквей
</a:t>
            </a:r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IV и XII веками на Балканах и Кавказе появились самостоятельные церкви, укрепившие организационную структуру восточного христианства и адаптирующие учение к местным традициям.
</a:t>
            </a:r>
            <a:endParaRPr lang="en-US" sz="1369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князем Владимиром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крещение Руси стало ключевым событием, приведшим к массовому принятию христианства и началу формирования древнерусской религиозной культуры.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учения среди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региона приняли и развили христианское учение, создав национальные церковные структуры и интегрируя веру в социальную и культурную жизнь своих обществ.
</a:t>
            </a:r>
            <a:endParaRPr lang="en-US" sz="13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Восточнохристианство и развитие славянской культуры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славянской азбуки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 веке Кирилл и Мефодий создали первую славянскую азбуку, что способствовало письменности и распространению христианских текстов среди славянских народов.
</a:t>
            </a:r>
            <a:endParaRPr lang="en-US" sz="1865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Книгописные мастерские при монастырях
</a:t>
            </a:r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становились центрами книгописания, где создавались рукописи, играющие ключевую роль в культурном и религиозном развитии славян.
</a:t>
            </a:r>
            <a:endParaRPr lang="en-US" sz="175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школы при церквях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 церквях готовили духовенство и образованную элиту, способствуя укреплению славянской культуры и духовных традиций в городах Киев, Новгород и Псков.
</a:t>
            </a:r>
            <a:endParaRPr lang="en-US" sz="17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ветви восточного христианства верят в Пресвятую Троицу — Отца, Сына и Святого Духа как единого Бога в трёх лицах.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священных таинств являются основой духовной жизни, включая крещение, миропомазание, причастие, покаяние, венчание, рукоположение и елеосвящение.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символы веры и решения вселенских соборов закрепляют догматы и богословские основы всех восточнохристианских церквей.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наследие святых отцов играет важную роль, влияя на богословие, мораль и духовное воспитание верующих.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вероучения восточнохристианских церквей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Монашество: традиции и выдающиеся личности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Антоний Великий — основатель монашества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Антоний Великий в Египте заложил основы христианского монашества, внёсшим идеал аскетизма и духовной жизни в общество IV века.
</a:t>
            </a:r>
            <a:endParaRPr lang="en-US" sz="138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и русский монастырский дух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основал Русское монашество и принёс дух смирения и духовного возрождения, став одним из главных духовных наставников русских земель.
</a:t>
            </a:r>
            <a:endParaRPr lang="en-US" sz="1293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Столпник — пример сирийского подвижничества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 Столпник прославился своей необычной аскетической жизнью на столбе, вдохновляя верующих Восточного христианства своей стойкостью в вере.
</a:t>
            </a:r>
            <a:endParaRPr lang="en-US" sz="13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Сакральные языки восточнохристианского мира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в литургии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остаётся основным языком богослужений в Греческой православной церкви, обеспечивая преемственность древних храмовых традиций и текстов.
</a:t>
            </a:r>
            <a:endParaRPr lang="en-US" sz="199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Церковнославянский как духовный язык славян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Церковнославянский язык, созданный Кириллом и Мефодием, служит средством передачи священных текстов и молитв для славянских народов с IX века.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Коптский язык и 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Коптский язык применяется в богослужении Коптской церкви и связан с древнеегипетским наследием, сохраняя духовную идентичность своих прихожан.
</a:t>
            </a:r>
            <a:endParaRPr lang="en-US" sz="17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в воспитании имеют крестные родители, которые поддерживают духовное становление ребёнка, а также общинная поддержка, создавая атмосферу совместной веры и ответственности.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восточнохристианских народов родители передают детям основы веры через живое общение, совместное чтение Библии и ежедневные молитвы, укрепляя духовную связь с традициями.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посещают воскресные школы, где изучают церковные песнопения, узнают о жизни святых и активно участвуют в подготовке праздничных богослужений, что развивает чувство принадлежности к общине.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воспитание в восточнохристианских семьях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икон в восточнохристианской традиции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как окно в духовный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служат не просто изображениями, а священными образами, через которые верующие читают молитвы и достигают внутреннего покоя. Они создают особое пространство присутствия Бога в храме и доме.
</a:t>
            </a:r>
            <a:endParaRPr lang="en-US" sz="1309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золота и цвета в иконописи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фон символизирует божественный свет и вечность, а другие цвета имеют глубокое смысловое наполнение. Например, синий – божественное начало, красный – жертва и любовь, что помогает лучше понять духовный смысл произведения.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создания икон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регулируется строгими канонами и техниками, передающими из поколения в поколение. Каждая деталь и поза на иконе имеет особое значение, раскрывая духовные истины восточнохристианской веры.
</a:t>
            </a:r>
            <a:endParaRPr lang="en-US" sz="12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восточнохристианского календаря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— центр духовной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праздник восточнохристианства отмечается с особым торжеством: верующие украшают куличи, красят яйца и участвуют в пасхальных богослужениях, символизирующих воскресение Христа и надежду на новую жизнь.
</a:t>
            </a:r>
            <a:endParaRPr lang="en-US" sz="170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 традиции вертепа
</a:t>
            </a:r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Рождества сопровождается постановкой вертепов — миниатюрных сцен рождения Христа, в которых участвуют дети и взрослые. Это помогает глубже почувствовать значение пришествия Спасителя.
</a:t>
            </a:r>
            <a:endParaRPr lang="en-US" sz="173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Успение Богородицы — память о Пресвятой Матери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посвящён почитанию Марии. В храмах проходят особые богослужения и процессии, во время которых верующие вспоминают её жизнь и роль в христианстве, укрепляя семейные и духовные связи.
</a:t>
            </a:r>
            <a:endParaRPr lang="en-US" sz="16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Паломничества к святым местам служат средством духовного обогащения: посещение Иерусалима и монастырей укрепляет веру и помогает достигнуть внутреннего очищения.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крестные ходы стали традицией объединять общину в молитвах и напоминать о духовных корнях, подчеркивая важность совместной веры и наследия.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паломники, включая русских князей, стремились посетить святыня Константинополя, что являлось актом преданности и поддержки связей между церквами и народами.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Паломничества и их значение в восточнохристианстве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восточнохристианского мира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Святой Софии — шедевр византийской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Стамбуле, этот собор поражает величием куполов и мозаик, символизируя духовное могущество Византии и оставаясь образцом архитектурного великолепия восточного христианства.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 Московского Кремля
</a:t>
            </a:r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Знаковое сооружение России с золотыми куполами и яркими фресками, отражающее центральное место православия в национальной культуре и истории, служит местом коронаций и важных богослужений.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храмов в деревнях и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строятся в центре поселений, объединяя жителей и выступая культурным центром. Их архитектура сочетает традиции, утилитарность и символизм, что делает их сердцем местной общины.
</a:t>
            </a:r>
            <a:endParaRPr lang="en-US" sz="12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монастырей в культуре и наследии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Метеоры — духовные крепости Греции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Возвышающиеся на отвесных скалах, эти сооружения служат не только местом молитвы, но и центрами сохранения рукописей, искусства и необычной архитектуры, объединяя духовность и природу.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Валаам — монастырь среди островов Ладоги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монастырь с богатой историей, выступающий образовательным и культурным центром. Здесь монахи переписывают книги и обучают грамоте детей, продолжая традиции просвещения.
</a:t>
            </a:r>
            <a:endParaRPr lang="en-US" sz="1701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Троице-Сергиева лавра — сердце русского православия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монастырь, сыгравший ключевую роль в духовной жизни России, известен как центр паломничества и хранитель важного духовного и образовательного наследия.
</a:t>
            </a:r>
            <a:endParaRPr lang="en-US" sz="1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способствует межрелигиозному диалогу, что помогает строить мир и понимание между различными конфессиями внутри многонационального общества.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верующих приводит к распространению восточнохристианских ценностей в новых странах, создавая диаспоры, которые сохраняют культуру и обряды вдали от исторических территорий.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 и технологий меняет формы общения и богослужений, открывая доступ к духовным материалам через онлайн-трансляции и цифровые библиотеки.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активно адаптируют традиции к современным условиям: организуют дистанционные уроки для молодежи и поддерживают семейные религиозные практики в новых социальных условиях.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развитие восточнохристианских традиций в XXI веке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298610"/>
            <a:ext cx="7101300" cy="42607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восточнохристианских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и сходства между православием, древневосточными церквями и византийским обрядом по ключевым критериям религиозной практики и распространения.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обладает уникальными языковыми, организационными и обрядовыми чертами, что отражает историческую и культурную специфику восточнохристианских общин.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“Христианство” (2022)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восточнохристианства в мировой культуре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памятники и рукописная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Восточнохристианство подарило миру уникальные тексты и манускрипты, которые служили источником духовной мудрости и культурного развития различных народов на протяжении веков.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мозаика — выражение духовного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иконописи и мозаики сформировали особенный стиль, который оказал сильное влияние на европейское и ближневосточное искусство, сохранив философские и религиозные идеи в образах.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развитии музыки и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Восточнохристианская традиция обогатила музыкальное наследие знаменным пением и церковными хорами, а также повлияла на развитие религиозного театра с тематикой святости и нравственности.
</a:t>
            </a:r>
            <a:endParaRPr lang="en-US" sz="12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Восточнохристианский мир: основа духовности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Восточнохристианские традиции сохраняют значение для формирования духовного и культурного наследия современного общества, поддерживая связь поколений и укрепляя ценности семьи и общины.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2026-05-10T14:06:34Z</dcterms:created>
  <dcterms:modified xsi:type="dcterms:W3CDTF">2026-05-10T14:06:34Z</dcterms:modified>
</cp:coreProperties>
</file>