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земледелие и животноводство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почвы до фермы: как природа, труд и технологии дают людям питание и сырьё промышленности.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сельского хозяйства в географии 11 класса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сильнее других отраслей зависит от климата, почв, рельефа, воды и длины вегетационного периода. Оно обеспечивает продовольственную безопасность, влияет на расселение и специализацию территорий. В России ключевую роль играют южные регионы и пояса с подходящими природными условиями.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 основа растениеводства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включает подготовку почвы, посев, уход за посевами, уборку урожая и первичное хранение. От того, насколько точно соблюдаются технологии, зависит конечный результат — количество и качество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 — зерновые, технические, кормовые, овощные, плодовые и бахчевые. Каждая группа предъявляет свои требования к влаге, теплу и питанию, поэтому подходы к выращиванию различаются.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формируется сразу несколькими факторами: плодородием почв, влагообеспечением, температурой, продолжительностью светового дня, качеством семян, удобрениями, защитой растений и механизацией полевых работ.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главный ресурс растениеводства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определяет урожай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и деградация почв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базовый ресурс земледелия: она удерживает влагу, обеспечивает растения минеральными веществами и даёт опору корням. Плодородие означает способность почвы стабильно поддерживать рост культур в течение сезона.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 чернозёмы лесостепной и степной зон, где гумус накапливается особенно интенсивно; его содержание в них нередко составляет 6–15 %. Однако почвы деградируют из‑за эрозии, переувлажнения, засоления, истощения и уплотнения.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посевных культур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обычно обеспечивают хлеб, крупы, комбикорма и часть экспортного потенциала, тогда как кормовые и технические культуры поддерживают животноводство и переработку.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структура посевов зависит от целей региона: производство еды, кормов и сырья распределяет ресурсы пашни по разным направлениям.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сельского хозяйства; условные значения для иллюстрации структуры.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полевых работ в земледелии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от анализа почвы до сушки и хранения урожая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зерновых культур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 срокам сева, требованиям к условиям и назначению помогает выбирать культуру под конкретный регион и ресурсный потенциал.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культуры различаются по адаптации к теплу, влаге и почвам, поэтому успешность выращивания определяется «совпадением» биологии культуры и условий региона.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агрономические и географические справочники (обобщённые характеристики).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480550"/>
            <a:ext cx="220800" cy="29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растениеводстве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учёт и автоматизация внесения
</a:t>
            </a:r>
            <a:endParaRPr lang="en-US" sz="1044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распределяют удобрения и фиксируют результаты по урожайности. В итоге сокращаются перерасходы семян, топлива и химикатов, а решения становятся более предсказуемыми.
</a:t>
            </a:r>
            <a:endParaRPr lang="en-US" sz="977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влаги и рациональный водный режим
</a:t>
            </a:r>
            <a:endParaRPr lang="en-US" sz="1044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влажности почвы поддерживает оптимальные условия для роста. При необходимости подключают водосберегающие решения, включая точное увлажнение, особенно в засушливых районах.
</a:t>
            </a:r>
            <a:endParaRPr lang="en-US" sz="1034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полей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 спутников и картирование растительности позволяют отслеживать развитие культур. Благодаря этому своевременно корректируют уход, реагируют на стрессы и уточняют планы по защите.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 (GPS-навигация)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с точным позиционированием помогает равномерно работать на поле, снижая перекрытия проходов и потери. Это улучшает управляемость посева и повышает стабильность получаемых результатов.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Животноводство: направления и специализация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включает скотоводство, свиноводство, птицеводство, овцеводство, козоводство, коневодство и другие направления. Выбор специализации зависит от кормовой базы, климата и спроса на продукцию.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 опирается на качественные пастбища и зелёные корма, а также на стабильную ветеринарию и налаженные системы доения. Это направление требует тщательного контроля условий содержания.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скотоводство чаще ориентировано на откорм и экономию затрат при содержании. Птицеводство отличается быстрым оборотом и высокой продуктивностью, поэтому нередко размещается ближе к городам и транспортным узлам.
</a:t>
            </a:r>
            <a:endParaRPr lang="en-US" sz="9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животноводческой продукции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 производства влияет на оборот продукции и потребность в кормах: молочное направление даёт регулярный выпуск, а птицеводство — быстрый прирост поголовья.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структура определяется не только объёмом, но и технологическими циклами. Поэтому регионам важно согласовывать фермы с кормовой и перерабатывающей базой.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учебных принципов анализа структуры; данные представлены как условные индексы без привязки к конкретному году.
</a:t>
            </a:r>
            <a:endParaRPr lang="en-US" sz="92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цикл на животноводческой ферме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фермы: от подбора животных и кормов до ветеринарного контроля, учёта результатов и реализации продукции.
</a:t>
            </a:r>
            <a:endParaRPr lang="en-US" sz="1093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земледелия и животноводства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обеспечивает животноводство сырьём: зерном, сенажом, силосом, сеном, комбикормами и пастбищными кормами. Это задаёт рацион и напрямую влияет на продуктивность и здоровье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возвращает в сельхозкруговорот навоз и органические остатки. Их используют как удобрения, поддерживая плодородие и структуру почв. Такая связка снижает отходы и делает хозяйство более ресурсно-замкнутым.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122" y="1736425"/>
            <a:ext cx="3292857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продуктивности в животноводстве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удой и привес зависят не от одного параметра, а от согласованной работы всех звеньев: генетики, кормления, условий содержания, ветеринарии, техники и селекционной политики.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формируется системой управления стадом: даже при хорошей породе недостатки кормления или условий содержания быстро проявляются в потерях продуктивности.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зоотехнии и технологии содержания сельскохозяйственных животных (обобщение).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аграрного производства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Себестоимость складывается из затрат на корма, топливо, технику, удобрения, семена, ветеринарные препараты, электроэнергию и оплату труда. От эффективности закупок и норм расхода зависит финансовый результат.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определяется урожайностью и продуктивностью животных, качеством продукции, уровнем цен на рынке, а также потерями при хранении и перевозке. Своевременная уборка и правильная логистика уменьшают удельные потери.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Переработка, кооперация, логистика и близость к потребителю усиливают устойчивость: добавленная стоимость появляется, когда сырьё быстро превращается в востребованный продукт. Это снижает зависимость от колебаний закупочных цен.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аграрного производства заметна территориальная разница: рядом с крупными городами и транспортными магистралями чаще развиваются интенсивные товарные модели. В удалённых районах важнее ресурсная автономность и устойчивость снабжения.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 сельском хозяйстве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риски усиливают друг друга: например, засуха повышает уязвимость по кормам, что затем отражается на продуктивности животных и финансовых показателях.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должна быть комплексной: приоритет задают самые частые угрозы (климат и биология), а компенсируют их технологические решения и кадровая устойчивость.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классификация рисков по учебным материалам школьного курса географии (без привязки к конкретной статистике).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устойчивое развитие сельского хозяйства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может приводить к эрозии, истощению почв и засолению, а также к загрязнению воды удобрениями и пестицидами. Эти последствия снижают урожайность в последующие 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создаёт навозные стоки и повышает нагрузку на водные ресурсы. Одновременно растёт вклад метана, который относится к парниковым газам и влияет на климатическую устойчивость отрасли.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практики включают севооборот, внесение органических удобрений, точное дозирование химических средств, защиту почв от эрозии, рациональное водопользование и сохранение пастбищ. Экологическая эффективность становится условием долгосрочности.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аграрной сфере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выходит на участок, чтобы оценить состояние посевов и качество почвы, а затем сопоставляет наблюдения с результатами лабораторного анализа. По итогам он корректирует защиту растений и план питания культуры, чтобы повысить урожай и снизить потери.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и лаборатория поля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зоотехник следит за формированием групп животных и рассчитывает рацион так, чтобы он поддерживал продуктивность. Он работает с показателями привесов и удоев, а также контролирует, чтобы условия содержания соответствовали нормам.
</a:t>
            </a:r>
            <a:endParaRPr lang="en-US" sz="824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Зоотехник и «рацион в цифрах»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регулярно проводит осмотры, контролирует санитарный режим и помогает выстроить профилактику заболеваний. Его задача — вовремя заметить отклонения и снизить риск вспышек, чтобы сохранить здоровье поголовья и стабильность производства.
</a:t>
            </a:r>
            <a:endParaRPr lang="en-US" sz="869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и профилактика рисков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развития сельского хозяйства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динамику влияют погода и конъюнктура, но общий вектор задают механизация и цифровизация. Параллельно снижаются потери при хранении и растёт доля высокопродуктивных пород и сортов.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Укрупнение хозяйств и развитие переработки поддерживают переход к ресурсосберегающим технологиям. В разных природных зонах темпы внедрения различаются из‑за климата, инфраструктуры и специализации.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обзоры по развитию АПК (обобщённые тренды; без привязки к конкретной временной серии).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25085"/>
            <a:ext cx="267600" cy="21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498325"/>
            <a:ext cx="267600" cy="26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7688" y="1484375"/>
            <a:ext cx="221625" cy="295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повседневной жизни человека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 переработка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транспортных цепочек и переработки зависит, попадёт ли сырьё к потребителю вовремя. Сельское хозяйство связывает деревни с городами через торговлю, холодильные мощности и пищевую промышленность.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масло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использует часть продукции растениеводства как корм, а человек получает овощи, фрукты и масличное сырьё. Развитие переработки помогает сохранять товарный вид продукта дольше.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молоко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снабжение мясом и молоком связано с кормлением, санитарными нормами и ветеринарным контролем на фермах. Любые сбои отражаются на объёмах, качестве и ценах.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продукция птицеводства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даёт быстрый оборот продукции, что помогает поддерживать регулярность поставок в торговую сеть. Спрос на яйца и блюда из них влияет на планирование производства и кормовую базу.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крупы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 обеспечивают зерно для хлеба и круп, а также сырьё для комбикормов. Поэтому качество питания и ассортимент магазинов напрямую зависят от урожая и условий 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животноводство образуют взаимосвязанную систему: она обеспечивает продовольствие, сырьё для промышленности и рабочие места. Будущее — в точном земледелии, автоматизации и экологически устойчивых практиках.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— единая система природы и труда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2026-05-14T00:01:29Z</dcterms:created>
  <dcterms:modified xsi:type="dcterms:W3CDTF">2026-05-14T00:01:29Z</dcterms:modified>
</cp:coreProperties>
</file>