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переменной и выражения с переменными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буквы помогают записывать числа и находить значения.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переменные в 6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соединяют арифметику с алгеброй: ими удобно записывать неизвестные, изменения величин и формулы для задач о стоимости, движении, площади и периметре.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— это буква, которой обозначают число. Одно и то же буквенное выражение может принимать разные значения, если меняется подставленное число.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3x число 3 называют коэффициентом: оно показывает, сколько раз берут x. Переменная может обозначать как неизвестное, так и изменяющееся число.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позволяют кратко записывать общие зависимости. Поэтому переменные используют не только в примерах, но и в формулах, таблицах и текстовых задачах.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неизвестным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ещё не найдено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стоит x + 5 = 12, буква x означает неизвестное число. После его нахождения выражение становится понятным и получает конкретный ответ.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в задаче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помогает видеть связь между данными и искомым. Буква заменяет длинное описание и делает условие задачи более наглядным.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7" y="16914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542" y="16914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69" y="1691475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994" y="16914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8306" y="1691475"/>
            <a:ext cx="17865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выражение с переменной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число, которое может быть задано или найдено по условию задачи.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раз берут переменную, или задаёт известную часть выражения.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части записи и показывает, какие вычисления нужно выполнить.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две части записи и помогает находить неизвестное значение.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вместо буквы вставить число, выражение можно вычислить как обычное числовое.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записей в математике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математическая идея может быть записана по-разному — всё зависит от цели записи.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делают запись короче и позволяют описывать не один пример, а целое правило.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помогает быстро понять смысл записи: при разных значениях x результат изменяется пропорционально этому числу.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коэффициент в выражении 7x, он показывает, сколько раз берётся переменная.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значение выражения 2x + 1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значений помогает увидеть закономерность без вычисления каждого примера отдельно.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x на 1 значение выражения возрастает на 2, потому что перед переменной стоит множитель 2.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выражению 2x + 1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 переменной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какое число нужно подставить вместо буквы. Это значение берут из условия задачи или из таблицы.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Замена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букву заменяют числом. Например, при a = 4 запись 3a + 2 превращается в 3 · 4 + 2.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действия по порядку: сначала умножение, деление и скобки, затем сложение и вычитание.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получают числовое значение выражения. Теперь запись можно проверить и использовать в решении задачи.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значение выражения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буквенными выражениями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Фразу «число на 4 больше x» удобно записать как x + 4: буква обозначает число, а прибавление показывает, что его увеличили на четыре.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«произведение числа a и 6», запись 6a короче и точнее словесного описания: она сразу указывает на умножение буквы на число.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«разность 10 и y» записывают как 10 − y, потому что сначала называют уменьшаемое, а затем число, которое вычитают.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 помогает быстро передавать условие задачи, не теряя смысла, и делает математический текст компактным, ясным и удобным для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слова с помощью букв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 формуле площади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= 4 см и b = 6 см, то S = 4 · 6 = 24 см². Такие формулы удобны тем, что подходят для любого прямоугольника, а не только для одного примера.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ab показывает общую зависимость площади прямоугольника от длины его сторон. Буквы a и b могут принимать разные значения, а результат меняется вместе с 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математике встречаются переменные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буквенных записей в школьных формулах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буквенная запись помогает описывать разные величины, поэтому формулы удобно применять к множеству похожих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и естествознания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подстановки числа выражение остаётся общим, а после выбора переменной сразу получается конкретный ответ. Это и отличает буквенную запись от обычного числового выражения.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выражения x + 2 зависят от выбранного числа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 выражения y = x + 2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графике соответствует одной паре значений x и y, поэтому по таблице легко проверить правильность вычислений.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y увеличивается на 1 при каждом увеличении x на 1, значит зависимость задаётся постоянным правилом.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2025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с переменными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по одному и тому же значению переменной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переменными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перепутать умножение с сложением и записать 3x как 3 + x. Такая запись меняет смысл выражения и приводит к неверному ответу.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подставить число, но не соблюдать порядок действий. Сначала выполняют скобки и умножение, а уже потом сложение и вычитание.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знаки минус и скобки: именно они сильнее всего меняют результат. Проверка каждого шага помогает избежать случайных вычислительных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таблица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несколько значений x, а затем по формуле находят соответствующие значения y. Так появляется упорядоченная таблица, в которой сразу видна связь между двумя величинами. Она помогает не только считать, но и замечать закономерность без лишних вычислений.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таблица перед 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легко проверить, правильно ли составлена формула, и увидеть, как меняется результат при увеличении x. После этого проще построить график, потому что каждая строка таблицы даёт точку на координатной плоскости и подтверждает общую зависимость.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выражения y = 2x − 1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обозначает число, которое может быть неизвестным или изменяться, поэтому одна буква помогает записывать разные ситуации коротко и точно.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 переменной превращается в числовое, когда вместо буквы подставляют конкретное значение и выполняют все действия по порядку.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сколько раз берут переменную в выражении, а знак перед буквой может полностью изменить значение результата.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таблицы значений и буквенные записи удобно использовать для описания зависимостей между величинами и для решения школьных задач.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переменной и выражениях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помогает записывать неизвестные и меняющиеся числа, а выражения с ней делают математическую запись краткой и удобной. Если научиться подставлять значения и соблюдать порядок действий, следующие темы алгебры станут намного понятнее.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2026-05-24T16:55:32Z</dcterms:created>
  <dcterms:modified xsi:type="dcterms:W3CDTF">2026-05-24T16:55:32Z</dcterms:modified>
</cp:coreProperties>
</file>