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Знакомьтесь — «Я» в литературе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открывают себя через слово, выбор и поступок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помогает понять личность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человека не только в действиях, но и в мыслях, сомнениях и мечтах. Через героя читатель видит, как рождаются выбор, ответственность и внутренний конфликт.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литературе означает образ «я»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«я» может принадлежать автору, рассказчику, лирическому герою или персонажу. У каждого из них свой голос и свой взгляд на мир.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герой не всегда совпадают: в тексте может звучать вымышленный голос, созданный для выражения чувств, размышлений или оценки событий.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«я» раскрывается не только через описание, но и через монолог, письмо, дневниковую запись, исповедь и диалог с другими героями.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ясно внутренний мир героя виден в его поступках: именно они показывают, что для него важно, чего он боится и к чему стремится.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индивидуальность героя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говорить, выбор слов и поведение сразу выдают характер героя. По ним можно понять его воспитание, настроение и отношение к людям.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поведение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 и повторяющиеся поступки помогают увидеть не только образ персонажа, но и его внутреннее состояние. Именно так писатели создают запоминающуюся индивидуальность.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художественная деталь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образ литературного «я»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поступки, речь и переживания: именно они сильнее всего показывают личность героя.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структуры презентации, 2025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герой раскрывается через разные художественные средства, а не только через описание внешности.
</a:t>
            </a:r>
            <a:endParaRPr lang="en-US" sz="148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способ показать внутренний мир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помогает передать мысли и чувства героя через паузы, жесты, детали поведения и смену настроения. Читатель видит не только событие, но и его внутренний отклик.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классике XIX века этот прием особенно заметен у Пушкина, Лермонтова, Гончарова, Тургенева и Толстого. Их герои часто переживают сложные сомнения и душевные перемены.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внутренний конфликт оказывается важнее внешнего сюжета. Он показывает, каким человек становится в момент выбора и что для него действительно значимо.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75" y="3789450"/>
            <a:ext cx="891000" cy="71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грани лирического «я»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герой говорит о переживаниях, привязанности и разлуке. Через его голос читатель узнает, как человек проживает радость, боль и надежду.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философской лирике лирический герой размышляет о времени, жизни, смерти и смысле существования. Его речь звучит как попытка понять мир и самого себя.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гражданской лирике «я» связано с отношением к Родине, свободе и ответственности. Такой герой не только чувствует, но и оценивает происходящее вокруг.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герой в литературном произведении
</a:t>
            </a:r>
            <a:endParaRPr lang="en-US" sz="2299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постепенно проявляются характер и внутренний мир персонажа.
</a:t>
            </a:r>
            <a:endParaRPr lang="en-US" sz="1586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героя как часть художественного образа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тексте передаются не только словами, но и ритмом фразы, повторами, интонацией и пейзажем. Благодаря этому читатель чувствует тревогу, надежду, радость или стыд вместе с героем.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эмоциональное состояние подчеркивает лицо персонажа, природная картина или важная вещь. Такая деталь делает чувство зримым и помогает понять, что происходит в душе героя.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характеристики героя в тексте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«Знакомьтесь — «Я»!»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способы, с помощью которых писатель раскрывает героя и его внутренний мир.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раскрывается через сочетание прямых и косвенных признаков; внешность — только одна из них.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героя и конфликт с обществом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Сравнение с 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6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замечает, что его идеалы не совпадают с правилами среды. Он начинает оценивать себя через чужие взгляды и чувствует внутреннее напряжение.
</a:t>
            </a:r>
            <a:endParaRPr lang="en-US" sz="1564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Внутренний 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6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мечтой и действительностью рождает гордость, сомнение или разочарование. Персонаж все острее ощущает одиночество и несогласие с обществом.
</a:t>
            </a:r>
            <a:endParaRPr lang="en-US" sz="1523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6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выбора становится ясно, способен ли герой сохранить себя. Так раскрываются Печорин, Онегин, Обломов и другие литературные личности.
</a:t>
            </a:r>
            <a:endParaRPr lang="en-US" sz="15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среда: семья, школа, общество, эпоха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воспитание задают первые привычки героя: как он говорит, чему верит, чего боится. Уже в детстве формируется его взгляд на долг, уважение и ответственность.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общественные нормы и историческая эпоха расширяют этот опыт. Они помогают понять, почему персонаж выбирает именно так, а не иначе, и как на него давит среда.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литературного героя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Герой-искатель и реалистический герой сильнее всего раскрывают тему самопознания, а сатирический персонаж делает это слабее.
</a:t>
            </a:r>
            <a:endParaRPr lang="en-US" sz="149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учебного анализа образов литературных героев; дата не требуется.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связаны с теми типами, где особенно заметны поиски смысла, самоанализ и напряжённый выбор.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точно говорить о герое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 текст: отмечайте, какие слова и интонации использует персонаж, что он думает и как ведёт себя в важной ситуации.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прямую и косвенную характеристику: слова автора, мнение других героев, портрет, деталь и поступок помогают увидеть характер точнее.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Формулируйте выводы доказательно: сначала наблюдение, потом объяснение. Тогда оценка героя будет связана с текстом, а не только с личным впечатлением.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сомнения к пониманию себя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герой проходит путь внутреннего роста через испытание, выбор и его последствия.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стать сильнее
</a:t>
            </a:r>
            <a:endParaRPr lang="en-US" sz="1791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сильнее, когда умеет честно признать ошибку и не прятаться от её последствий. Такой шаг показывает зрелость и помогает лучше понять самого себя.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сострадание, ответственность и верность нравственным принципам. В литературе именно внутренний рост, а не удача, делает персонажа по-настоящему сильным.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образом «я»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любовь и долг оказываются главными точками внутреннего напряжения, через которые личность раскрывается глубже всего.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обобщению школьного анализа литературных произведений; дата не требуется.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часто переплетаются в одном произведении и помогают увидеть, что герой переживает не только события, но и нравственный выбор.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видеть в герое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замечать в герое только одну черту, смысл произведения сужается. Важнее увидеть, как в нём соединяются сила и слабость, уверенность и сомнение.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Противоречивый персонаж кажется живым, потому что он ошибается, переживает и меняется. Именно такие герои помогают читателю узнать себя и свои чувства.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человек не бывает полностью хорошим или плохим. Его поступки нужно понимать в связи с обстоятельствами, переживаниями и выбором.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смотрим на героя как на человека, становится яснее главная мысль автора. Такой взгляд учит внимательности, сопереживанию и вдумчивому чтению.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881" y="1230400"/>
            <a:ext cx="3248889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анализировать образ «я» в тексте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личности раскрывается только при сопоставлении разных признаков: слова, детали, поступки и авторская оценка дополняют друг друга.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анализа литературного текста; дата не требуется.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приёмы анализа и помогает искать в произведении не отдельные факты, а систему признаков образа.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теме «Знакомьтесь — «Я»!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«я» раскрывается через характер, речь, поступки и внутренний выбор. Читая внимательнее, мы видим не только сюжет, но и вопросы чести, свободы, ответственности и поиска себя.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2026-05-22T23:35:51Z</dcterms:created>
  <dcterms:modified xsi:type="dcterms:W3CDTF">2026-05-22T23:35:51Z</dcterms:modified>
</cp:coreProperties>
</file>