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обстоятельственные: зачем они нужны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обстоятельства делают речь точнее и связнее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уже умеете находить основы, однородные члены и второстепенные члены. Теперь важно увидеть, как придаточные части уточняют обстоятельства действия и связываются с главной частью.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знакомых предложений к сложным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придаточных обстоятельственных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3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отвечают на вопросы, похожие на обстоятельства: когда? где? почему? зачем? как? при каком условии? Именно вопрос помогает понять их значение в предложении.
</a:t>
            </a:r>
            <a:endParaRPr lang="en-US" sz="2445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349995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главным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показывает, при каких обстоятельствах происходит действие в главной части. Она не просто добавляет информацию, а уточняет время, причину, цель или другое условие.
</a:t>
            </a:r>
            <a:endParaRPr lang="en-US" sz="2445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520228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союз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союз может встречаться в разных значениях, поэтому важно учитывать не только слово-связку, но и общий смысл всего предложения.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9404100" y="690460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придаточной части есть своя грамматическая основа. Это отличает её от обычного обстоятельства и помогает увидеть, что перед нами часть сложного предложения.
</a:t>
            </a:r>
            <a:endParaRPr lang="en-US" sz="2726" dirty="0"/>
          </a:p>
        </p:txBody>
      </p:sp>
      <p:sp>
        <p:nvSpPr>
          <p:cNvPr id="16" name="Text 6"/>
          <p:cNvSpPr txBox="1"/>
          <p:nvPr/>
        </p:nvSpPr>
        <p:spPr>
          <a:xfrm>
            <a:off x="9404100" y="860693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важнее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вид придаточного, нужно сначала понять, что именно оно сообщает: время, место, причину, цель, условие, уступку, образ действия или сравнение.
</a:t>
            </a:r>
            <a:endParaRPr lang="en-US" sz="26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«Придаточные обстоятельственные»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придаточных обстоятельственных и их вопросы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свой смысловой вопрос и свои средства связи.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вопросу и союзу можно быстро определить значение придаточной части.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времени: последовательность событий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8410673" y="233642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показывают, в какой момент совершается действие: когда, пока, едва, как только. Они помогают точно расположить события во времени и избежать путаницы.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8410673" y="4823450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такие придаточные особенно полезны: они выстраивают цепочку действий, как в школьном дне, экскурсии или любом другом событии, где важна последовательность.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8410673" y="731047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изображения этой темы подходят часы, календарь или цепочка действий. Один взгляд на такие картинки помогает понять, что сначала произошло, а что случилось потом.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предложений по теме «Придаточные обстоятельственные»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времени и причины в учебных примерах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чаще всего встречаются союзы, которые помогают рассказывать о событиях и объяснять их.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времени и причины используются особенно часто, потому что они нужны и в рассказе, и в объяснении.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20" y="2915264"/>
            <a:ext cx="60615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1" y="6638231"/>
            <a:ext cx="707175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места и направления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показывают, где находится предмет или персонаж. Они помогают описывать пространство: место события, расположение вещей и точку, в которой происходит действие.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Где?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направлено вперёд, в сторону или к определённой точке, придаточная часть отвечает на вопрос куда? и делает маршрут понятным и последовательным.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Куда?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показать исходную точку движения. В тексте сразу ясно, откуда кто-то пришёл, вернулся или начал путь к другой точке.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Откуда?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придаточных часто используются слова где, куда, откуда, где бы ни. Они связывают части предложения и уточняют направление или место действия.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связи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цель: почему и зачем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61675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объясняет факт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причины сообщает, почему произошло действие уже в прошлом или настоящем. Оно отвечает на вопрос почему? и объясняет основание события или поступка.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64066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указывает намерение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цели показывает, ради чего совершается действие. Оно отвечает на вопросы зачем? и с какой целью? , поэтому связано с планом или намерением.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73008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потому что, так как, оттого что, поскольку. Они помогают назвать причину, не оставляя читателя гадать, почему произошло событие.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13819511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цели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цели часто используются чтобы и для того чтобы. С их помощью видно, что действие совершается ради результата, которого хотят добиться.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причину, цель и условие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на вопросе к придаточной части и значении союза.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Условие, уступка и сравнение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149520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условия показывают, при каком условии действие станет возможным. Они часто строятся с союзами если, раз, ежели и помогают представить ситуацию как зависящую от обстоятельств.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7343825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уступки сообщают, что действие происходит несмотря на препятствие или неожиданное обстоятельство. Союзы хотя, несмотря на то что, пускай подчёркивают, что результат всё же наступает.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1319245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сравнения создают сопоставление одного предмета, признака или действия с другим. Они помогают сделать описание образным и точным, особенно в художественной речи.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теме «Придаточные обстоятельственные»; обобщение для презентации, 2025.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в придаточных обстоятельственных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союзные слова могут встречаться в разных моделях, поэтому важно учитывать не только форму, но и смысл всего предложения.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видно, что средства связи распределяются неравномерно: чаще употребляются временные и причинные союзы, а менее часто — уступительные.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030" y="2827747"/>
            <a:ext cx="5376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0380" y="2827747"/>
            <a:ext cx="5376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порядке частей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может идти вслед за главной: так предложение звучит спокойно и последовательно. Этот порядок часто помогает сразу увидеть, к какому сообщению относится уточнение.
</a:t>
            </a:r>
            <a:endParaRPr lang="en-US" sz="2013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главной части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может вставляться внутрь главной части, разрывая её на две части. Тогда особенно важно внимательно находить границы, чтобы правильно поставить запятые и не потерять смысл.
</a:t>
            </a:r>
            <a:endParaRPr lang="en-US" sz="1986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главной части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придаточная стоит в начале, она задаёт условия, время или причину, а затем появляется основное сообщение. Такой порядок делает первый смысловой акцент именно на обстоятельстве.
</a:t>
            </a:r>
            <a:endParaRPr lang="en-US" sz="2044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главной частью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союзы: короткая проверка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вопрос к придаточной части с типичными союзами и союзными словами — это помогает быстро определить вид придаточного обстоятельственного.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вопроса и союза помогает ориентироваться в типе придаточного, но окончательное решение нужно принимать по смыслу всей фразы.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«Придаточные обстоятельственные»; обобщение для презентации, 2025.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для проверки
</a:t>
            </a:r>
            <a:endParaRPr lang="en-US" sz="4500" dirty="0"/>
          </a:p>
        </p:txBody>
      </p:sp>
      <p:sp>
        <p:nvSpPr>
          <p:cNvPr id="8" name="Text 2"/>
          <p:cNvSpPr txBox="1"/>
          <p:nvPr/>
        </p:nvSpPr>
        <p:spPr>
          <a:xfrm>
            <a:off x="5821050" y="233642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придаточной части обязательно должны быть подлежащее и сказуемое, то есть собственная грамматическая основа. Если её нет, перед нами не придаточное предложение.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5821050" y="4823450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оборотом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и одиночное обстоятельство только добавляют подробность, но не образуют отдельной предикативной части. Поэтому у них и строение, и пунктуация иные.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821050" y="731047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смысловую зависимость от главной части, затем задают вопрос и только после этого называют вид придаточного. Один союз без проверки смысла ещё ничего не доказывает.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школьные ситуации для примера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прозвенел звонок, коридор сразу оживился, а ребята потянулись к выходу. В этом коротком эпизоде легко увидеть придаточное времени: оно показывает, в какой момент началось действие.
</a:t>
            </a:r>
            <a:endParaRPr lang="en-US" sz="2306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и перемена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задержались в библиотеке, потому что искали редкую книгу для доклада. Здесь придаточное причины объясняет поступок героев и помогает понять, почему они не ушли сразу после уроков.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 библиотеке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тренируюсь, чтобы увереннее выступить на конкурсе чтецов, и каждый вечер повторяю текст. Такое предложение удобно для знакомства с придаточным цели: оно показывает, ради чего совершается действие.
</a:t>
            </a:r>
            <a:endParaRPr lang="en-US" sz="2295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выступлению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учебных ошибок по теме «Придаточные обстоятельственные»; обобщение для презентации, 2025.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вида придаточного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возникает на этапе вопроса: ученик узнаёт союз, но не проверяет, что именно он выражает в 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основной источник ошибок — смешение похожих значений и невнимание к грамматической основе и смыслу придаточной части.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разобрать придаточное обстоятельственное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сложного предложения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84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2370" y="2915264"/>
            <a:ext cx="60615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845" y="2915264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8845" y="2985284"/>
            <a:ext cx="835200" cy="66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7845" y="2915264"/>
            <a:ext cx="808200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 в тексте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помогают выстроить последовательность действий и не перепутать, что произошло раньше, а что позже. Благодаря им текст читается как единая цепочка событий.
</a:t>
            </a:r>
            <a:endParaRPr lang="en-US" sz="2161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Сцепляют события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 показывают, почему герой так поступил или почему случилось явление. Они добавляют ясность и делают объяснение точным, а не только кратким.
</a:t>
            </a:r>
            <a:endParaRPr lang="en-US" sz="2200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Объясняют поступки
</a:t>
            </a:r>
            <a:endParaRPr lang="en-US" sz="30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цели раскрывают, ради чего совершается действие. Это особенно полезно в учебных текстах, где важно объяснить намерение, план или ожидаемый результат.
</a:t>
            </a:r>
            <a:endParaRPr lang="en-US" sz="2200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цель
</a:t>
            </a:r>
            <a:endParaRPr lang="en-US" sz="30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сравнения помогают увидеть сходство между предметами, действиями или признаками. С их помощью описание становится более образным и наглядным для читателя.
</a:t>
            </a:r>
            <a:endParaRPr lang="en-US" sz="2097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Сопоставляют признаки
</a:t>
            </a:r>
            <a:endParaRPr lang="en-US" sz="30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условия уточняют, при каких обстоятельствах действие возможно. Они важны для правил, инструкций и рассуждений, где нужно показать зависимость одного события от другого.
</a:t>
            </a:r>
            <a:endParaRPr lang="en-US" sz="2174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условия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для 6 класса; обобщённое распределение для презентации, 2025.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чаще встречаются в учебных примерах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подборке особенно заметны предложения о событиях школьной жизни, поэтому временные и причинные конструкции встречаются почти в каждом блоке упражнений.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употребляются придаточные, связанные с последовательностью, объяснением и правилами; более редкие виды требуют сложнее сформулированного контекста.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придаточных обстоятельственных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 умеешь узнавать придаточные обстоятельственные по вопросу, союзу и смыслу. Если находить границы частей и проверять связь, запятые и вид придаточного будут определяться гораздо увереннее.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2026-05-28T06:46:34Z</dcterms:created>
  <dcterms:modified xsi:type="dcterms:W3CDTF">2026-05-28T06:46:34Z</dcterms:modified>
</cp:coreProperties>
</file>