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Георгиевич Алексин: писатель о детстве, семье и нравственном выборе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взрослении, где каждый поступок имеет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читают в школе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Алексин родился в Москве в 1924 году и прошёл через время, когда детство и юность были тесно связаны с войной. В его книгах обычные школьные и семейные события становятся серьёзной проверкой совести и характера.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 и влияние времени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Алексин вырос в Москве 1930-х годов — городе, где рядом с повседневной жизнью уже ощущалось напряжение времени. Эти впечатления помогли ему позже точно передавать атмосферу дома, улицы и школьного двора. В таких деталях легко почувствовать эпоху на иллюстрации.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его детства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военного поколения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годы писателя пришлись на Великую Отечественную войну. Для его поколения особенно важными стали память, тревога за близких и ожидание новостей. Поэтому в его прозе так часто звучат темы разлуки, поддержки и ответственности за другого человека.
</a:t>
            </a:r>
            <a:endParaRPr lang="en-US" sz="1118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внимание писателя всё больше привлекали простые, но внутренне сложные человеческие отношения. Он видел, как многое решают доброе слово, доверие и способность понять чужую боль. Именно поэтому его книги хорошо сочетаются с образами послевоенной городской жизни.
</a:t>
            </a:r>
            <a:endParaRPr lang="en-US" sz="111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жизнь как источник тем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Анатолия Алексина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менялось его творчество и как долго сохранялся интерес читателей.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путь писателя охватывает несколько поколений читателей и прочно связан со школьным чтением.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Г. Алексине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Алексина появились в послевоенные годы, когда читатели особенно ценили правдивость и внимание к обычной жизни. Уже тогда он писал просто, точно и без лишних украшений.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ранняя проза сосредоточена не на внешних событиях, а на внутреннем состоянии героя. Один важный поступок или решение становились центром конфликта и раскрывали характер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произведениях сформировалась манера, которая позже сделала Алексина узнаваемым автором подростковой прозы. Она сочетает ясный сюжет, живые диалоги и серьёзный нравственный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8454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повести понятны ученикам 7 класса
</a:t>
            </a:r>
            <a:endParaRPr lang="en-US" sz="2766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живут в мире школы, дома и двора. Такой фон легко узнаётся, поэтому читатель быстро понимает, в какой ситуации оказывается персонаж.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среда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часто дружба, ревность, обида и доверие. Эти чувства знакомы подросткам и помогают увидеть, как меняется поведение человека в конфликте.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людьми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Алексин показывает, как трудно признать ошибку, сказать правду или поступить честно. Для семиклассников такие вопросы особенно близки и понятны.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замечать переживания близких людей. Читатель видит, что за внешним спором часто скрываются боль, страх или желание быть услышанным.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другого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Анатолия Алексина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условно показаны по датам, чтобы наглядно увидеть длительность литературной известности.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писателю сохранялся десятилетиями и не ограничился одной эпохой.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Г. Алексине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произведениях Алексеина
</a:t>
            </a:r>
            <a:endParaRPr lang="en-US" sz="255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часто встречающаяся в его повестях и рассказах.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центр многих сюжетов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Алексина семья — это место, где особенно заметны забота, эгоизм и умение слушать. Через разговоры родителей и детей он показывает, как рождается доверие или, наоборот, исчезает.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важную роль играют отношения между братьями и сёстрами. Соперничество, ревность и желание быть любимым становятся поводом для серьёзного внутреннего конфликта.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сцены помогают писателю говорить о главном без назидания. Именно в доме становится ясно, умеет ли человек быть честным, внимательным и ответственным.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подростки у него не просто спорят, а учатся понимать друг друга. Для героев важно не только доказать свою правоту, но и увидеть чувства близкого человека.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Алексина школа — это не просто фон, а пространство, где каждое слово и поступок имеют вес. Здесь особенно заметны дружба, обида и стремление быть понятым.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Отметки, дружба и справедливость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сценах важны отношение учителя к ученику, реакция класса и внутреннее чувство достоинства. Так обычный урок превращается в серьёзную проверку характера и совести.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класс и достоинство ученика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класс как место проверки характера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80905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150" y="326090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96905"/>
            <a:ext cx="360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3519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произведения Алексеина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вокруг памяти, ответственности и связи между поколениями. Через школьную ситуацию Алексин показывает, как одно давнее решение влияет на отношение к людям и к собственной совести.
</a:t>
            </a:r>
            <a:endParaRPr lang="en-US" sz="1112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«Третий в пятом ряду»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раскрывает трудности родительства, ожидания семьи и хрупкость доверия между близкими. Алексин показывает, что любовь к ребенку требует не только чувств, но и терпения.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«Поздний ребенок»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соединяет тему школьной жизни, дружбы и нравственного выбора. В нем особенно заметны точные наблюдения за характером героя и его внутренним взрослением.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«Сигнальщики и горнисты»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спор о таланте, воспитании и праве подростка на самостоятельный путь. Автор внимательно показывает, как забота взрослых может превращаться в давление и непонимание.
</a:t>
            </a:r>
            <a:endParaRPr lang="en-US" sz="1175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«Безумная Евдокия»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рассказывает о зависти, соперничестве и сложных семейных чувствах. Внешне простая история помогает увидеть, как подросток учится понимать себя и отношения с близкими.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 брат играет на кларнете»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84435"/>
            <a:ext cx="4684800" cy="21288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Алексеина и их главные конфликты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нравственные вопросы становятся главными в самых известных повестях писателя.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ключевых тем повестей Анатолия Алексина, представленных в школьном литературном чтении.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личные переживания раскрываются через поступок, а конфликт помогает понять цену честности, доверия и уважения к другому человеку.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Алексин пишет простым и точным языком, поэтому его тексты легко читать школьнику. При этом за внешней ясностью всегда скрыты серьезные чувства и непростые нравственные вопросы.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у него построены диалоги: они звучат естественно, как в реальной жизни, и сразу показывают характер героя, его обиду, сомнение, гордость или растерянность.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перегружает текст лишними описаниями, а выбирает важные детали быта и поведения. Благодаря этому читатель быстро замечает внутренний конфликт и понимает его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формы в творчестве Алексеина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Алексина объединяет внимание к внутреннему миру героя и к моменту нравственного выбора.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повестей показывает, что именно в развернутом сюжете писатель точнее всего раскрывал взросление и перемены в отношениях людей.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наиболее известных произведений Анатолия Алексина, изучаемых в школе.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в произведениях Алексеина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его книгах — это прежде всего память поколения, которое пережило тревогу, разлуку и постоянное ожидание вестей от близких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героев важны не только военные события, но и их последствия: утрата, страх, раннее взросление и необходимость поддерживать друг друга в трудные годы.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война не названа прямо, ее след ощущается в семейных историях, в интонации тревоги и в особой серьезности разговора о человеческом выборе.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помогает понять, почему в его прозе так высоко ценятся сочувствие, верность слову и способность замечать чужую боль.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читали Алексина за пределами России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которые открывали новые читательские круги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Алексина переводили на разные языки, и благодаря этому его читали в разных странах. Читателей привлекали знакомые каждому темы семьи, дружбы и ответственности, которые не зависят от границ и эпох.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понятные без сложного культурного комментария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Алексина легко воспринимаются и в переводе, потому что строятся на бытовых ситуациях, близких подросткам. Школьный разговор, семейная ссора или чувство вины остаются понятными в любой культуре.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Обложки, карты и полки с книгами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о международной известности писателя хорошо подходят обложки переводных изданий, карта стран или несколько книг на разных языках. Такой визуальный ряд показывает, что его проза вышла далеко за пределы одной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Переиздания, школьное чтение и место в культуре
</a:t>
            </a:r>
            <a:endParaRPr lang="en-US" sz="2609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публикации, и имя молодого автора начинает привлекать внимание читателей ясной интонацией и интересом к жизни обычной семьи.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главные темы и образы, которые позже сделают Алексина заметным автором подростковой прозы и школьного чтения.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многократно переиздаются, читаются особенно широко и закрепляют за писателем репутацию тонкого наблюдателя за подростковым миром.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сохраняются в школьных программах и внеклассном чтении, а интерес к ним поддерживают новые издания и постоянная читательская востребованность.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и далее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герои Алексеина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Алексина часто кажутся обычными людьми, но именно в их повседневности раскрываются сомнения, обиды и способность меняться.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у писателя не исключительные личности, а узнаваемые люди, через которых особенно ясно видны совесть, стыд, доверие и взросление.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типичных персонажей повестей Анатолия Алексина.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по-прежнему понятны подросткам, потому что ситуации ревности, недоверия, обиды и стремления быть услышанным остаются частью школьной и семейной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Алексин остается актуальным сегодня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Алексин показывает, как одно слово, промолчавшая правда или случайный поступок могут изменить отношения между близкими. Это делает его сюжеты очень жизненными и убедительными.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нет поверхностных назиданий: читатель сам замечает, где герой поступил честно, а где ошибся. Именно поэтому произведения вызывают серьезный разговор и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Анатолия Алексина помогают подросткам понять, что взросление связано с выбором, ответственностью и умением сочувствовать. Его книги остаются важными, потому что учат смотреть на другого человека внимательнее и добрее.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Алексин: проза, которая учит видеть человека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2026-05-22T14:11:50Z</dcterms:created>
  <dcterms:modified xsi:type="dcterms:W3CDTF">2026-05-22T14:11:50Z</dcterms:modified>
</cp:coreProperties>
</file>