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внутриутробное развитие и последующий рост ребёнка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этапы развития ребёнка от зачатия до первых лет жизни.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этапы развития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развитие проходит стадии эмбрионального, плодного и постнатального периодов. Каждая стадия отличается интенсивностью роста и формированием органов, а здоровье будущего ребёнка зависит от внешних и наследственных факторов.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бластулы и зародышевых листков
</a:t>
            </a:r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пятому дню развивается бластула — полый шар клеток. Затем истинный прогресс идёт с образованием трёх зародышевых слоёв: эктодермы, мезодермы и энтодермы, которые станут основой для всех тканей и органов.
</a:t>
            </a:r>
            <a:endParaRPr lang="en-US" sz="847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зачатков тканей и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Зародышевые листки задают фундамент для следующих этапов развития. Эктодерма образует кожу и нервную систему, мезодерма — мышцы и кости, энтодерма — внутренние органы, обеспечивая базу для системы организма.
</a:t>
            </a:r>
            <a:endParaRPr lang="en-US" sz="83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 и первые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яйцеклетка превращается в зиготу, которая активно делится, формируя множество клеток. Уже на третьи-четвёртые сутки появляется морула, плотное скопление клеток, подготавливающееся к дальнейшему развитию.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процессы внутриутробного развития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трубка, из которой развиваются головной и спинной мозг, закладывается между четвёртой и седьмой неделями. Этот процесс критичен для формирования нервной системы и управления всеми функциями организма.
</a:t>
            </a:r>
            <a:endParaRPr lang="en-US" sz="67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нервной трубки и мозга
</a:t>
            </a:r>
            <a:endParaRPr lang="en-US" sz="918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восьмой неделе внутриутробного развития появляются зачатки лёгких, печени, почек и других внутренних органов. Их дальнейший рост и специализация обеспечивают жизнедеятельность плода.
</a:t>
            </a:r>
            <a:endParaRPr lang="en-US" sz="677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зачатков внутренних органов
</a:t>
            </a:r>
            <a:endParaRPr lang="en-US" sz="882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22–23 день после оплодотворения начинает биться сердце — один из первых признаков жизни. За несколько недель формируются камеры сердца и сосудистая сеть, обеспечивающая кровоснабжение.
</a:t>
            </a:r>
            <a:endParaRPr lang="en-US" sz="732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сердечной системы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Органогенез: формирование жизненно важных структур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черт лица и двигательная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шестнадцатой неделе можно распознать основные черты лица. Плод начинает активно двигаться — шевелится и реагирует на внешние раздражители, что свидетельствует о развитии нервной системы.
</a:t>
            </a:r>
            <a:endParaRPr lang="en-US" sz="882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и рост в конце второго триместра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двадцать четвёртой неделе плод достигает примерно 600 грамм веса и 30 сантиметров роста, что свидетельствует о быстром и гармоничном развитии перед рождением.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конечностей и работы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двенадцатой неделе у плода проявляются пальцы рук и ног. В это время почки начинают выполнять функции фильтрации, а кишечник готовится к пищеварению.
</a:t>
            </a:r>
            <a:endParaRPr lang="en-US" sz="984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Плодный период: активный рост и созревание органов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внутриутробное развитие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питание матери существенно влияют на нормальное развитие плода, обеспечивая необходимые вещества и защищая от заболеваний.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привычки, включая курение и алкоголь, а также приём некоторых лекарств могут вызвать серьёзные нарушения развития органов и систем ребёнка.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Психоэмоциональные стрессовые состояния у матери способны негативно сказаться на формировании плода, повышая риск осложнений беременности.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ребёнка: особенности перехода к самостоятельности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минуты жизни оценивают состояние ребёнка по шкале Апгар, оценивая пульс, дыхание, мышечный тонус, рефлексы и цвет кожи для определения адаптации к миру.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рождения новорождённый впервые начинает дышать лёгкими и самостоятельно обеспечивать организм кислородом. Перерезание пуповины символизирует начало независимой жизни вне материнского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200" y="1333162"/>
            <a:ext cx="4910400" cy="33998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4475"/>
            <a:ext cx="4516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год жизни: основные этапы роста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83025" y="1114069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первый год масса тела ребёнка утроивается, а рост увеличивается на 25-30 см. Улучшается координация — малыш учится держать голову, сидеть и ползать.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83025" y="2984650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 активно развиваться зрение и слух, а также формируются первые слова, что свидетельствует о раннем умственном и речевом развитии.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Дошкольное детство: развитие речи и моторики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речевое развитие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возрасте от одного до трёх лет ребёнок активно растёт и осваивает речь, постепенно увеличивая словарный запас и навыки общения.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Моторика и индивидуальные способности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шести-семи годам формируются тонкая и крупная моторика, развивается мышление, проявляются индивидуальные интересы и способности ребёнка.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система активно формируется в раннем детстве и достигает пика плотности к концу подросткового периода благодаря кальцию и витамину D.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масса растёт быстро в первые годы и особенно во время подросткового роста, укрепляя опорно-двигательный аппарат ребёнка.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способствует укреплению мышц и правильной осанке, предотвращая возможные искривления и нарушения.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 играет ключевую роль в развитии костей и мышц, обеспечивая необходимые микроэлементы для гармоничного физического роста.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развитие: кости и мышцы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мозга и интеллект ребёнка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годы жизни происходит активный рост нейронных связей, что способствует формированию памяти, мышления и навыков речи, заложенных в раннем детстве.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12 годам мозг ребёнка достигает почти 90% объёма взрослого мозга, что отражает интенсивное развитие когнитивных функций и обработки информации.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Обучение, игры и живое общение стимулируют умственное развитие, помогая развивать интеллект и навыки решения задач, важные для успешного обучения.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и эмоциональное развитие ребёнка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раннего возраста ребёнок учится взаимодействовать с окружающими, выражать свои эмоции и понимать чувства других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Родительская поддержка и позитивные примеры формируют чувство собственного достоинства и уверенность в себе у ребёнка.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играх с друзьями помогает развивать коммуникационные навыки, сотрудничество и умение сопереживать, важные для социализации.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развитии мальчиков и девочек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обычно начинают половое созревание на 1-2 года раньше мальчиков, что ведёт к более ранним физическим и гормональным изменениям.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и набор массы у детей обоих полов отличаются, что связано с уровнем гормонов и генетическими особенностями.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преимущество в росте и развитии мышц чаще наблюдается у мальчиков из-за тестостерона.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этапах развития заметна дифференциация в темпах развития органов и систем, отражающая биологические различия полов.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на развитие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ребёнка обеспечивает необходимые макро- и микроэлементы, жизненно важные для нормального роста и укрепления здоровья.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железа приводит к анемии, снижая энергию и внимание, а дефицит кальция влияет на формирование крепких костей и зубов.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избытка калорий помогает предупредить ожирение и метаболические заболевания, поддерживая гармоничный физический рост.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Задержки роста могут быть вызваны наследственными особенностями или хроническими заболеваниями, замедляющими нормальный физический прогресс.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Отставание в весе, речи или интеллектуальных способностях требует своевременной диагностики для устранения причин и эффективной коррекции.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Врожденные патологии и гормональные нарушения, такие как дефицит йода, влияют на общее развитие и требуют медицинского вмешательства.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позволяет начать коррекционные меры, минимизируя негативные последствия и улучшая качество жизни ребёнка.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задержки развития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физической активности для ребёнка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движения и спортивные занятия способствуют развитию мышц, укреплению сердечно-сосудистой системы и общей выносливости.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игры формируют здоровые привычки, поддерживают нормальный вес и улучшают настроение благодаря выработке эндорфинов.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физическая активность продолжительностью не менее часа важна для гармоничного развития всех систем организма ребёнка.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по росту и развитию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роста и массы тела детей по возрасту в соответствии с возрастными нормами.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детей в России развиваются согласно возрастным стандартам, что свидетельствует о соблюдении основных условий для гармоничного роста.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Министерство здравоохранения Российской Федерации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окружающая среда в развитии ребёнка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определяют потенциал роста, строение организма и предрасположенность к некоторым заболеваниям с момента зачатия.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жизни, питание и экология в семье оказывают сильное воздействие на здоровье и развитие ребёнка.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Дружелюбная атмосфера и поддержка взрослых способствуют формированию личности и позитивному развитию когнитивных функций.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нагрузки и сбалансированное питание усиливают действие благоприятных генетических факторов и помогают избежать многих заболеваний.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пубертате у девочек начинается первая менструация, а мальчики отмечают увеличение мускулатуры и изменение голоса. Эти изменения значительно влияют на самоощущение ребёнка.
</a:t>
            </a:r>
            <a:endParaRPr lang="en-US" sz="852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и изменения тела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полового созревания у подростков повышается эмоциональная возбудимость и возрастает потребность в поддержке семьи и сверстников, что важно для успешного взросления.
</a:t>
            </a:r>
            <a:endParaRPr lang="en-US" sz="813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Психоэмоциональное развитие и социальные вызовы
</a:t>
            </a:r>
            <a:endParaRPr lang="en-US" sz="864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Пубертатный период: важные изменения в жизни ребёнка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Гармоничное развитие – залог счастливого будущего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к развитию ребёнка, включая своевременное выявление проблем, правильное питание, физическую активность и поддержку семьи, формирует здоровую и счастливую личность.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2026-05-09T12:30:29Z</dcterms:created>
  <dcterms:modified xsi:type="dcterms:W3CDTF">2026-05-09T12:30:29Z</dcterms:modified>
</cp:coreProperties>
</file>