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человек: ключевые понятия и современные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среда жизни всех организмов, где человек — главный преобразователь.
</a:t>
            </a:r>
            <a:endParaRPr lang="en-US" sz="33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предложен в 1875 году. Позже концепцию расширил В.И. Вернадский, определив её как оболочку Земли, поддерживающую жизнь, включающую воздух, воду и землю.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понятия «биосфера»
</a:t>
            </a:r>
            <a:endParaRPr lang="en-US" sz="27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состоит из трёх типов веществ: живое (организмы), биокосное (продукты жизнедеятельности), косное (минералы и неживая материя).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структура биосферы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водная часть планеты, включающая океаны, реки, влажные среды, важна для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 Земли, основа для экосистем и место обитания множества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оболочка, где происходят газообмен и климатические процессы.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основа круговорота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проводят разложение органики, возвращая вещества в почву и атмосферу. Они обеспечивают питательные вещества для других живых существ.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производители кислорода и биомассы
</a:t>
            </a:r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фотосинтеза растения превращают солнечную энергию в органические вещества и выделяют кислород, поддерживая жизнь на планете.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регуляторы экосистем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стабилизируют пищевые цепи, контролируют численность видов и способствуют поддержанию экологического равновесия.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трансформирует солнечную энергию в биологически доступную форму, обеспечивая питание живым организмам.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климат, поддерживая температуру и влажность, необходимые для устойчивости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постоянный круговорот воды, кислорода и других элементов, поддерживая жизнь и развитие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огромные по численности и разнообразию группы живых существ.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представляют основную часть известных видов, что подчёркивает сложность экосистем.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биологической классификации,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в биосфере
</a:t>
            </a:r>
            <a:endParaRPr lang="en-US" sz="28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циклы вещества, процессы и главных участников в биосфере.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циклы обеспечивают поддержание баланса и взаимосвязь живых и неживых компонентов природы.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биогеохимические циклы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энциклопедии биологии, 2022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начало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земледелия человек начал менять ландшафты, возделывать почвы и отводить территории под поселения, что стало первым масштабным воздействием на природу.
</a:t>
            </a:r>
            <a:endParaRPr lang="en-US" sz="1342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рост загрязнений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привели к массовому выбросу вредных веществ в атмосферу, водные и почвенные экосистемы, разрушая их естественное равновесие.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исчезновения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территорий и экологические нарушения способствуют ускоренному сокращению численности растений и животных по всей планете.
</a:t>
            </a:r>
            <a:endParaRPr lang="en-US" sz="153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воздействия человека на биосферу
</a:t>
            </a:r>
            <a:endParaRPr lang="en-US" sz="26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вызовы XX-XXI веков
</a:t>
            </a:r>
            <a:endParaRPr lang="en-US" sz="2751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Заметное повышение температуры на Земле вызвало изменение климатических условий и талые воды ледников.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снижает площади естественных экосистем и разрушает биологическое разнообразие.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пресных и морских вод экосистем увеличивается за счёт промышленных и бытовых отходов.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создаёт возрастающее давление на природные ресурсы и ухудшает экологическую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вид, способный влиять на биосферу через природные ресурсы и биологические взаимодействия. Его биология даёт возможности адаптации и развития.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биологический и социальный фактор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биологизм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деятельность, культура и технологии позволяют сознательно изменять окружающую среду, формируя новые правила взаимодействия с природой.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влияние на природу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введён философом Пьером Тейяр де Шарденом и позднее развит Владимиром Вернадским, подчёркивающими переход от биологического к разумному управлению природными процессами.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ноосферы: определение и признаки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— это следующая стадия развития планеты, когда разумная деятельность человека становится преобладающим фактором, влияющим на биосферу и её трансформацию.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ноосферы включают рациональное использование ресурсов, научно обоснованные решения и ответственное отношение к сохранению природы и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биосферы к ноосфере: основные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становления ноосферы согласно научным исследованиям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службе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помогают создавать устойчивые сельскохозяйственные культуры и восстанавливать экосистемы. Это пример разумного использования ресурсов на основе научных достижений.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 и её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солнечных и ветровых электростанций снижает нагрузку на окружающую среду, обеспечивая чистую энергию и сокращая выбросы парниковых газов в атмосферу.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экосистем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искусственных экосистем позволяют моделировать и поддерживать природные процессы, что способствует сохранению биологического разнообразия и научным открытиям.
</a:t>
            </a:r>
            <a:endParaRPr lang="en-US" sz="121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науки и технологий в развитие ноосферы
</a:t>
            </a:r>
            <a:endParaRPr lang="en-US" sz="26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881" y="1068000"/>
            <a:ext cx="385953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виды экологического воздействия и их негативные эффекты с указанием масштабов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значительным экологическим потерям, требующим срочного решения и контроля.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примеры и последствия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ЮНЕП и ООН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инициативы по защите биосферы
</a:t>
            </a:r>
            <a:endParaRPr lang="en-US" sz="277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соглашение, направленное на сокращение выбросов парниковых газов и борьбу с изменением климата.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Добровольный международный договор, поддерживающий усилия стран по ограничению глобального потепления ниже 2°C.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проекты стимулируют посадку деревьев и охрану лесных экосистем для сохранения биоразнообразия.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событие, вовлекающее пользователей по всему миру, особенно молодёжь, в экологические акции и просвещение.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Земли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Факультативы и кружки по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изучают основы экологии на дополнительных занятиях, что формирует у них ответственное отношение к природе и желание её сохранять.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«Чистый берег»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мероприятия по очистке водоёмов и прибрежных территорий проводят школьные и общественные организации, привлекая внимание к проблемам загрязнения.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в 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поездки знакомят детей с живой природой, воспитывая уважение к окружающему миру и интерес к науке.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участие молодёжи
</a:t>
            </a:r>
            <a:endParaRPr lang="en-US" sz="23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считал, что человечество сознательно влияет на биосферу, создавая новую сферу — ноосферу, где разум становится главной движущей силой развития планеты.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Вернадского о ноосфере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теория подчёркивает единство живой и неживой природы, а также необходимость гармоничного взаимодействия науки и общества для устойчивого развития.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социальной ответственности человека, осознанию последствий своих действий в экологической системе.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Оптимистичный сценарий предусматривает гармоничное сосуществование людей и природы благодаря развитию устойчивых технологий и экологического образования.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ноосферы: ключевые сценарии развития
</a:t>
            </a:r>
            <a:endParaRPr lang="en-US" sz="2227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глобальные экологические катастрофы, вызванные изменением климата и разрушением естественных экосистем без эффективного контроля и сотрудничества.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вмешательство в природные процессы может привести к непредсказуемым последствиям для всей биосферы и человечества.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Пессимистичный сценарий связан с потерей биоразнообразия и усилением экологических кризисов на фоне нерационального использования ресурсов планеты.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рек и водоёмов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сообщества проводят регулярные субботники по очистке рек, что способствует улучшению качества воды и сохранению водных экосистем.
</a:t>
            </a:r>
            <a:endParaRPr lang="en-US" sz="144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в городах
</a:t>
            </a:r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акции по озеленению городских территорий, вовлекая школьников и жителей для улучшения воздуха и создания зелёных зон.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систем сортировки мусора помогает снизить количество свалок и переработать полезные материалы, расширяя культуру экологической ответственности.
</a:t>
            </a:r>
            <a:endParaRPr lang="en-US" sz="138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экологические инициативы в вашем регионе
</a:t>
            </a:r>
            <a:endParaRPr lang="en-US" sz="24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биосфера и ноосфера: основа устойчивого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разумного управления природой и научного подхода — залог сохранения биосферы и формирования ноосферы для устойчивого развития человечества.
</a:t>
            </a:r>
            <a:endParaRPr lang="en-US" sz="40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2026-05-09T22:48:26Z</dcterms:created>
  <dcterms:modified xsi:type="dcterms:W3CDTF">2026-05-09T22:48:26Z</dcterms:modified>
</cp:coreProperties>
</file>