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Адалгыш: слова-признаки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помогают увидеть предметы точнее и ярче.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слова-признаки нужны в речи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слов-признаков речь становится короткой и скучной. С ними предметы сразу оживают: дом становится большим, мяч — красным, а лес — тихим и понятным.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768" y="2170429"/>
            <a:ext cx="3072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7483" y="2170429"/>
            <a:ext cx="3072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199" y="2170429"/>
            <a:ext cx="3072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914" y="2170429"/>
            <a:ext cx="307200" cy="3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0629" y="2170429"/>
            <a:ext cx="3072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адалгыш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 может называть цвет предмета. Мы говорим: зелёный лист, синий шар, белый снег. Такие слова помогают сразу представить, как выглядит вещь.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адалгыш показывает размер. Предмет может быть большой, маленький, высокий или низкий. По такому слову легко понять, какой он по величине.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Слово-признак часто сообщает форму предмета. Круглый мяч, овальный арбуз, прямоугольная тетрадь — и картинка в голове становится очень ясной и точной.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 бывает связан и со вкусом. Сладкое яблоко, кислый лимон, солёный огурец — такие слова помогают узнать, что можно попробовать, а что лучше не путать.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 характер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Слово-признак может передавать настроение или характер. Весёлый мальчик, добрая учительница, хмурое небо — и текст сразу становится живым, будто в нём есть эмоции.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адалгыша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адалгыш, нужно задать вопрос к предмету. Он отвечает на вопросы «какой?», «какая?», «какое?» и «какие?». Это самый простой способ заметить слово-признак в предложении.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Посмотри: какой кот? — пушистый; какая лента? — синяя; какое солнце? — яркое; какие цветы? — белые. Вопрос подсказывает, где спрятался признак, почти как маленькая подсказка.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 и предмет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 почти всегда работает вместе с существительным. Он не стоит один, а помогает предмету стать понятнее: умный ученик, тёплый чай, весёлые ребята.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существительного слово-признак часто звучит незавершённо. Мы понимаем, что кто-то или что-то красивое, большое или вкусное есть, но не знаем, о чём именно речь.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сначала ищут предмет, а потом его признак. Так слова дружат в предложении и помогают нам говорить точно, ясно и по-настоящему красиво.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 в школьных вещах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Пенал, который сразу заметен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портфеле легко найти красный пенал, если он яркий и аккуратный. Такое слово-признак помогает не перепутать его с другими вещами. Описание становится коротким, но очень понятным.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Тетрадь, которую приятно открыть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тетрадь, длинная линейка и мягкий мяч — обычные школьные вещи, но с адалгышами они звучат точнее. Ребёнок сразу представляет нужный предмет и замечает его особенности.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на перемене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Вкусное яблоко, лежащее в рюкзаке, будто само просится в рассказ. Один признак уже делает предмет живым и знакомым. Так школьные слова становятся ярче и интереснее.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адалгыш в предложении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действий: от предмета — к вопросу — к признаку.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адалгыш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Берём слово-признак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адалгыш в словосочетании. Например, слово «красный» помогает описать предмет и звучит вместе с ним.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Смотрим на существительное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проверяем, с каким словом-названием предмета оно связано. От этого зависит, каким станет слово-признак.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Изменяем по роду и числу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принять форму «красный», «красная», «красное», «красные». Так оно дружит с предметом и говорит с ним на одном языке.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 помогает сравнивать предметы и замечать, у кого признак сильнее. Говорим: высокий — выше — самый высокий. Так видно, что один предмет превосходит другой.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самое бывает со словом «тёплый»: тёплый — теплее — самый тёплый. Сравнение показывает, какой предмет теплее, а какой уже совсем чемпион по теплу.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5700" y="374512"/>
            <a:ext cx="297300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1444" y="3740887"/>
            <a:ext cx="185812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признаки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— маленький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помогает сравнивать предметы по размеру. Большой мяч и маленький мяч легко отличить, даже если они стоят рядом и будто спорят, кто главнее.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— тёмный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класс и тёмный коридор сразу создают разное настроение. Противоположные слова помогают увидеть, насколько предмет или место наполнены светом.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— злой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говорят о характере. Добрый герой помогает другим, а злой — делает неприятности. Пара противоположностей учит точнее понимать людей и персонажей.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— холодный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часто встречается в жизни. Горячий чай и холодный сок различаются не только на вкус, но и по ощущению. Слова-противоположности делают описание очень точным.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 делает речь красивее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слово-признак сразу рисует картину: не просто лес, а густой лес, не просто иней, а серебристый иней. Так текст становится живым и понятным.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адалгыши помогают увидеть героя и место действия. Храбрый мальчик, шумная река, тёплый вечер — и воображение уже работает, как маленький художник.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выбран признак, тем интереснее читать. Одно удачное слово может сделать предложение ярким, а скучную строку — почти сказочной.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 в загадках и стихах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 загадках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адалгыши часто подсказывают ответ, но не называют его прямо. Слова вроде «круглый», «жёлтый», «сладкий» помогают быстро догадаться, о чём идёт речь.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в стихах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слова-признаки делают строки мягкими, звонкими и запоминающимися. Они помогают представить образ и услышать ритм, будто стих сам тихо напевает.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две разные группы слов, поэтому важно задавать правильный вопрос. Тогда легко отличить адалгыш от других слов в предложении.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слова-признаки и слова действия.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«Адалгыш»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слово на адалгыш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узнать, называет ли слово признак предмета.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адалгышей к одному предмету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можно описать сразу несколькими словами-признаками. Тогда он становится узнаваемым точнее, а слушатель легко представляет его в уме.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признака своя работа: один говорит о размере, другой о форме, третий о цвете, четвёртый о тяжести. Вместе они собирают полное описание.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мяч может быть большим, круглым, жёлтым и тяжёлым. Без этих слов он просто мяч, а с ними — уже почти готовая картинка.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замечать детали и не пропускать важные особенности предмета. Чем больше точных признаков, тем богаче и аккуратнее речь.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по темам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35670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по 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Адалгыши удобно учить не по одному, а группами: цвет, размер, форма, вкус, характер, материал. Тогда слова складываются в понятные ряды, а не прыгают по памяти как мячик.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670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помогает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описать предмет, проще вспомнить нужную группу. Например, синий, огромный, овальный, кислый, смелый, стеклянный быстро подсказывают, какой признак искать.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042" y="2183086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967" y="2183086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0892" y="2183086"/>
            <a:ext cx="36015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придумать к предмету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может быть пушистой, маленькой и ласковой. Такие слова сразу делают образ живым и добрым, как будто кошка уже мурлычет рядом.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бывает зелёным, тонким и сухим. Эти признаки помогают заметить, как он выглядит сейчас: летом, осенью или после долгой прогулки по ветру.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может быть высоким, тёплым и светлым. Несколько точных адалгышей помогают представить не просто здание, а уютное место, куда хочется зайти.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адалгыш во 2 классе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помогают читать внимательнее: ребёнок замечает, какой предмет описан и чем он отличается от других. Это делает текст понятнее и интереснее.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пересказе и ответе у доски адалгыши помогают говорить точнее. Вместо простого «дом» можно сказать «высокий дом» и сразу дать больше смысла.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собственных маленьких рассказах такие слова делают речь красивой и живой. Ребёнок учится видеть цвет, форму, размер и настроение предметов, а не только их название.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адалгыша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 называет признак предмета и отвечает на вопросы «какой?», «какая?», «какое?», «какие?». Он всегда помогает узнать предмет точнее и увидеть его особенности.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адалгыш связан с существительным: слово-признак как будто идёт рядом со словом-названием. Благодаря этой связи его легко найти в простом предложении.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8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про адалгыш
</a:t>
            </a:r>
            <a:endParaRPr lang="en-US" sz="3836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Адалгыш делает речь точной, яркой и понятной. Он помогает описывать предметы, сравнивать их и замечать детали. Найди предмет, задай вопрос — и признак сам подскажет ответ.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2026-05-21T11:13:28Z</dcterms:created>
  <dcterms:modified xsi:type="dcterms:W3CDTF">2026-05-21T11:13:28Z</dcterms:modified>
</cp:coreProperties>
</file>