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и приспособлены к суше?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 жизнедеятельности пресмыкающихся
</a:t>
            </a:r>
            <a:endParaRPr lang="en-US" sz="218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змеи, черепахи и крокодилы живут по-разному, но объединены общими признаками. Рассмотрим, как их строение помогает экономить воду, дышать лёгкими, добывать пищу и выживать в наземной среде.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строение, жизнь и приспособления к суше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наружные покровы: защита от высыхания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почти не имеет желёз и покрыта роговыми чешуями или щитками. Такой покров уменьшает испарение воды и помогает сохранять влагу в жарком сухом климате.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покровы защищают тело от механических повреждений, пыли и солнечного воздействия. Благодаря этому пресмыкающиеся могут долго жить на открытых участках суши, где условия часто меняются.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старый наружный слой кожи периодически сменяется. Линька помогает обновлять покровы, а также освобождает тело от изношенной и загрязнённой кожи.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суше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покровы стали важным шагом в освоении наземной среды. Они позволяют животным меньше зависеть от воды и успешнее жить в засушливых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разных пресмыкающихся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 обычно есть четыре конечности и длинный хвост. Такое строение удобно для быстрого бега, лазания по камням и удержания равновесия при движении.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конечности отсутствуют, а тело сильно вытянуто и гибко. Это помогает им ползать, проникать в узкие щели и незаметно подкрадываться к добыче.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черепах защищено панцирем, который служит прочным укрытием. Такая форма строения особенно важна для медлительных животных, которым нужно надёжно защищаться.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крокодилов вытянутое тело, мощный хвост и сильные челюсти. Эти признаки связаны с жизнью в воде и на суше, а также с хищным образом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пресмыкающихся и их признаки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черты группы и различия в строении.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есть признаки пресмыкающихся, но внешнее строение сильно различается из-за разных способов движения, защиты и добычи пищи.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скелет, мышцы и движение
</a:t>
            </a:r>
            <a:endParaRPr lang="en-US" sz="216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пресмыкающихся хорошо приспособлен к опоре на суше. Позвоночник состоит из многих позвонков, а рёбра образуют грудную клетку, защищающую внутренние органы.
</a:t>
            </a:r>
            <a:endParaRPr lang="en-US" sz="1063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туловища и конечностей обеспечивают ходьбу, ползание, плавание и резкие броски при нападении. Движения могут быть быстрыми и точными, если животное активно.
</a:t>
            </a:r>
            <a:endParaRPr lang="en-US" sz="1059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хвоста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хвост служит опорой, рулём и запасным органом движения. Он помогает сохранять равновесие, менять направление и быстро уходить от опасности.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позвоночник помогает изгибать тело при ползании и плавании. Благодаря этому пресмыкающиеся могут передвигаться в разных условиях и использовать один и тот же способ движения по-разному.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тела помогают пресмыкающимся двигаться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тела работают вместе: одни дают опору, другие обеспечивают гибкость и точность движений.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 пресмыкающихся основано не на одной детали, а на сочетании нескольких приспособлений, которые дополняют друг друга.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только лёгкими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кожного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дышат только лёгкими и не используют кожу для газообмена. Это делает их менее зависимыми от воды, чем земноводных, и помогает жить на суше.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грудной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в лёгкие благодаря движениям грудной клетки. Когда она расширяется, воздух втягивается внутрь, а при сжатии выходит наружу вместе с углекислым газом.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более подвижных видов лёгкие имеют большую внутреннюю поверхность. Это усиливает обмен газов и помогает организму получать больше кислорода для движения и охоты.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и газообмен в организме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 работа сердца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камеры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пресмыкающихся сердце трёхкамерное: два предсердия и один желудочек. Такое строение обеспечивает кровообращение, но не полностью разделяет кровь.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крокодилов сердце четырёхкамерное, поэтому артериальная и венозная кровь у них разделены лучше. Это делает их кровообращение более совершенным среди пресмыкающихся.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кровь смешивается частично. Из-за этого обмен веществ идёт медленнее, чем у птиц и млекопитающих, и животные меньше зависят от высокой активности.
</a:t>
            </a:r>
            <a:endParaRPr lang="en-US" sz="869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температурой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Невысокая интенсивность обмена веществ связана с зависимостью от температуры среды. Поэтому пресмыкающиеся становятся активнее в тёплую погоду и замедляются при похолодании.
</a:t>
            </a:r>
            <a:endParaRPr lang="en-US" sz="8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активности пресмыкающихся от температуры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усиливает движение, охоту и переваривание пищи, поэтому в солнечные часы пресмыкающиеся становятся заметно активнее.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 в пределах нормы, тем активнее животные; при охлаждении их жизненные процессы резко замедляются.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схематические данные для наглядного сравнения.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пищеварение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могут быть хищниками, насекомоядными или растительноядными. Их рацион зависит от среды обитания, размера тела и строения ротового аппарата, поэтому виды сильно различаются по способу питания.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часто заглатывают добычу целиком, а ящерицы и крокодилы удерживают и разрывают её зубами. Черепахи используют крепкие челюсти, чтобы срывать растения или захватывать добычу.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пресмыкающихся пищеварение идёт медленнее при низкой температуре, потому что обмен веществ зависит от внешнего тепла. В тёплую погоду пища переваривается быстрее и полнее.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рациону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зубов, подвижность челюстей и длина тела помогают разным видам использовать доступную пищу. Эти особенности позволяют им занимать разные экологические ниши и меньше конкурировать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у разных видов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пищи связан со строением ротового аппарата и образом жизни пресмыкающихся.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у пресмыкающихся напрямую связано со строением челюстей и способом добычи пищи; различия помогают видам жить рядом, не мешая друг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0" y="1728811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пресмыкающиеся сохраняют воду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продукты обмена и одновременно уменьшают потерю влаги. Это особенно важно для животных, которые живут в жарком и сухом климате, где вода быстро испаряется.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Мочевая кислота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выделяется не жидкая моча, а мочевая кислота. Такой способ позволяет удалять отходы с минимальным расходом воды и помогает сохранять её в организме.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сухих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делает пресмыкающихся успешными обитателями степей, пустынь и сухих каменистых участков. Благодаря этому они могут долго обходиться без частого питья.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как защита зародыша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внутреннего оплодотворения самка откладывает яйцо, в котором зародыш развивается в защищённой среде. Плотные оболочки не дают ему высохнуть и предохраняют от повреждений. Такой способ размножения позволяет пресмыкающимся жить далеко от водоёмов и сохранять потомство на суше.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жизни внутри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есть питательные вещества, которыми зародыш питается до вылупления. Он развивается постепенно, пока не сформируется молодой организм, готовый к самостоятельной жизни. На рисунке можно показать оболочки яйца, содержимое и защищённого зародыша как пример наземного размножения.
</a:t>
            </a:r>
            <a:endParaRPr lang="en-US" sz="9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пресмыкающегося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биологии о размножении и росте пресмыкающихся.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Поведение, защита и приспособления к жизни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окраской и неподвижностью сливаются с фоном. Это помогает им скрываться от врагов и незаметно подбираться к добыче, не тратя лишнюю энергию на бег.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опасности животные могут быстро убегать, принимать угрожающую позу или использовать панцирь и ядовитые зубы. У разных видов способы защиты зависят от строения тела и 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хвоста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ящериц хвост отбрасывается при нападении, отвлекая хищника. Позже он частично восстанавливается, хотя новый хвост обычно отличается по строению от прежнего.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для 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выбирают укрытия, места для прогрева и участки с хорошей добычей. Такое поведение помогает им сохранять тепло, находить пищу и избегать лишнего риска.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приспособлений у ящерицы, змеи, черепахи и крокодила
</a:t>
            </a:r>
            <a:endParaRPr lang="en-US" sz="2153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признаки выражены сильнее других, но все группы используют набор приспособлений, подходящих для жизни на суше.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строении отражают разные способы движения и защиты, однако общие признаки группы сохраняются у всех пресмыкающихся.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оценка признаков по учебным описаниям.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пресмыкающихся в природе и жизни человека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занимают важное место в пищевых цепях. Они поедают насекомых, мелких животных и, в свою очередь, служат пищей для птиц и хищных зверей.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уменьшают количество насекомых, грызунов и других мелких животных. Это помогает поддерживать природное равновесие и ограничивает рост численности отдельных групп.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пресмыкающиеся ядовиты или могут защищаться укусом, поэтому при встрече с ними важно соблюдать осторожность. Наблюдать за такими животными следует без попыток поймать их.
</a:t>
            </a:r>
            <a:endParaRPr lang="en-US" sz="1097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нуждаются в защите, потому что их численность сокращается из-за разрушения мест обитания и преследования человеком. Редкие животные заносятся в Красные книги.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пресмыкающиеся успешны на суше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сочетают сухую кожу, лёгочное дыхание, экономию воды и внутреннее оплодотворение. Эти признаки помогают им жить на суше, а зависимость от температуры делает их поведение особенно заметным.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2026-05-31T20:23:41Z</dcterms:created>
  <dcterms:modified xsi:type="dcterms:W3CDTF">2026-05-31T20:23:41Z</dcterms:modified>
</cp:coreProperties>
</file>