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семян: ключевые темы и значение для природы и человека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— старт жизни растений, важное для природы и человека.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семя и зачем оно нужно растениям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— носитель будущего растения с запасом питательных веществ и защитой. Оно помогает распространяться и выживать видам, а человек использует семена для пищи и лекарств с древних времён.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семени и их функции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зачатки корешка, стебелька и листочков, которые после прорастания сформируют молодое растение, обеспечивая его начальное развитие и рост.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внутри семени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Запасённые в эндосперме или семядолях крахмалы, белки и жиры снабжают зародыш энергией и строительными материалами для первых этапов жизненного цикла растения.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в семени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твёрдая оболочка, которая надежно оберегает зародыш от внешних повреждений и проникновения микробов, сохраняя жизнеспособность семени в неблагоприятных условиях.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кожура семени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растения: от семени к цветущему растению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139175" y="3446150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подходящих условиях семя начинает поглощать воду и включает механизмы роста.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39175" y="2933150"/>
            <a:ext cx="15795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51687" y="3224575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Вырастает корешок и побег, зародыш переходит к активной жизни.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1687" y="2711575"/>
            <a:ext cx="15795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проростка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564262" y="3022225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корней, листьев и стебля для образования полноценного растения.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564262" y="2509225"/>
            <a:ext cx="15795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взрослого растения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7276813" y="2816350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цветы, затем плоды с новыми семенами — замкнутый жизненный цикл.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7276813" y="2303350"/>
            <a:ext cx="15795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и плодоношение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426775" y="3669150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находится в состоянии покоя, ожидая благоприятных условий для начала роста.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26775" y="3156150"/>
            <a:ext cx="15795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семяни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300" y="1701075"/>
            <a:ext cx="2475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54550" y="1701075"/>
            <a:ext cx="18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для успешного прорастания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Необходима для разбухания семени и запуска химических реакций в зародыше, активируя ферменты.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дыхание клеток, превращая питательные вещества в энергию для роста проростка.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оптимального температурного режима ускоряет обмен веществ и развитие проростка.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скорость и всхожесть семян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способствует быстрому прорастанию и высокому проценту всходов, отклонения замедляют процесс или уменьшают их количество.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Оптимум 18–25°C обеспечивает наилучшие условия для прорастания и максимальную всхожесть.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активирует семя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проникает внутрь семени, размягчая кожуру и активируя внутренние ферменты, что запускает расщепление запасённых веществ.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реакции трансформируют крахмал и белки в простые молекулы, обеспечивая питание зародышу на начальной стадии прорастания.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кислорода и воздухообмена при прорастании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дыхания клеток семени, превращающего питательные вещества в энергию для роста.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кислорода в почве процесс прорастания замедляется или полностью останавливается.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Герметичная среда без доступа воздуха препятствует прорастанию, поэтому аэрация почвы жизненно важна.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прорастания семени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 взаимосвязь событий при пробуждении семени к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жизни проростка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видны семядоли — первые листья, служащие питанием проростка. Постепенно формируются настоящие листочки, обеспечивающие самостоятельное питание растения.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семядолей и листочков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появляется корешок, который углубляется в почву для питания и закрепления. Затем вырастает стебелёк с побегом, стремящимся к свету для фотосинтеза.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рост корешка и побега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прорастания: эпигейное и гипогейное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Эпигейное прорастание характеризуется тем, что семядоли поднимаются над поверхностью почвы, выполняя функции фотосинтеза и защиты молодых листьев.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прорастания определяется строением семени и биологическими особенностями растения, оказывая влияние на дальнейший рост и адаптацию к среде.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гипогейном прорастании семядоли остаются в почве, а наружу выходит только побег, что обеспечивает дополнительную защиту зародыша в начальной стадии развития.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фасоль и огурец демонстрируют эпигейное прорастание, тогда как горох и дуб — гипогейное, что связано с их экологическими требованиями.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прорастания у разных растений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класса, 2020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культуры обычно прорастают быстрее, приспособлены к быстрому росту для успешного конкурентного развития.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прорастания зависит от биологических особенностей и условий среды; злаки быстрее двудольных в среднем.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света на процесс прорастания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семян проросают в темноте, так как это уменьшает риск повреждения молодых ростков и помогает зародышу сосредоточить энергию на росте.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семена, например салата и петуньи, нуждаются в свете для начала прорастания, это связано с механизмом регуляции гормонов.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также помогает проросткам ориентироваться в пространстве, направляя рост побега вверх к свету для фотосинтеза.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семени: значение для молодого растения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семени содержатся крахмал, белки и жиры — важные источники энергии для зародыша до формирования листьев и начала фотосинтеза.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Эндосперм или семядоли обеспечивают необходимые материалы для роста корешка и побега на ранних этапах прорастания.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питательных веществ в семени тормозит развитие проростка и уменьшает его шансы на выживание.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питательных веществ высокого качества обеспечивают быстрый и здоровый старт для молодого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химических веществ и солей почвы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солей в почве создает осмотический стресс, препятствуя поглощению воды семенем и блокируя прорастание.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использование минеральных удобрений вызывает токсичность, что замедляет или останавливает развитие семян.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Умеренное содержание макроэлементов, таких как азот, фосфор и калий, стимулирует развитие корней и рост проростка.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семян культурных и диких растений: сравнение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школьного биологического кружка, 2023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во времени прорастания и процентах всходов между культурными и дикими растениями.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прорастают быстрее и с большей всхожестью благодаря селекции и адаптации к условиям выращивания.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опыт по проращиванию фасоли
</a:t>
            </a:r>
            <a:endParaRPr lang="en-US" sz="284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помещают во влажную ткань, через 2–3 дня появляются первые корешки. Этот процесс наглядно демонстрирует роль влаги и оптимальной температуры для запуска прорастания.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этапы прорастания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5–6 дней формируется зеленый побег, видны семядоли и первые листочки. Опыт иллюстрирует, как условия окружающей среды влияют на скорость и качество роста растения.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побега и развитие листьев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семенах и их прорастании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могут сохранять всхожесть сотни и тысячи лет, как семена лотоса из Китая, проросшие спустя 1200 лет.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расселения разнообразны: семена переносятся ветром, водой, животными и даже человеком, способствуя распространению растений.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пустынных условиях прорастание запускается только после дождя или пожара, что помогает растениям адаптироваться к суровой среде.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имеют специальные приспособления, позволяющие им оставаться жизнеспособными в неблагоприятных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семян: роль в экосистемах и жизни человека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семян ведет к восстановлению растительного покрова, поддерживая биологическое разнообразие и устойчивость экосистем.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способствует предотвращению эрозии почв, укрепляя грунт корневой системой молодых растений.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это основа сельского хозяйства и продовольственной безопасности, обеспечивающая урожай и пищевые ресурсы.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прорастания семян в природе и жизни человека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семян — ключевой этап для жизни растений и развития сельского хозяйства, объединяющий природные процессы и человеческую деятельность, обеспечивая устойчивость экосистем и продовольственную безопасность.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2026-05-08T16:38:14Z</dcterms:created>
  <dcterms:modified xsi:type="dcterms:W3CDTF">2026-05-08T16:38:14Z</dcterms:modified>
</cp:coreProperties>
</file>