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каждый день и умеет делать мир ярче.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пусть музыка звучит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человеком с давних времён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пели задолго до радио и телефонов. Музыка сопровождала колыбель, работу, праздник и память о важных событиях, а у каждого народа появлялись свои мелодии и любимые инструменты.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ритм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складывается из звуков и пауз, как дорожка из ярких бусин. Её можно узнать и тихо напеть. Без пауз музыка не умеет дышать.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идёт музыка быстро или медленно. Высота звука помогает услышать, где мелодия поднимается вверх, а где опускается вниз. Так музыка становится понятной и живой.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музыкальные инструменты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мягко и плавно, будто рассказывает сказку нараспев. Её звук легко тянется и может быть очень нежным. Иногда кажется, что инструмент умеет шептать, а иногда — радостно отвечать всему оркестру.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— голос тонкой линии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звучит чётко и громко, поэтому его легко услышать в любом шуме. Он помогает музыке не сбиться с пути. Если барабан начинает стучать, ноги сами хотят шагать в такт.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держит уверенный шаг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светло и воздушно, словно над лугом пролетел тёплый ветерок. Её мелодия может быть тихой и прозрачной. Такой звук часто рисует в воображении птиц, небо и утро.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похожа на лёгкий ветер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может играть и совсем тихо, и очень сильно, почти как целый маленький оркестр. Оно подходит и для песни, и для танца. У этого инструмента много настроений, как у хорошего сказочного героя.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умеет быть разным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музыка звучит протяжно и напевно. Её легко слушать и запоминать, потому что мелодия словно ведёт мягкий разговор.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Танцевальная музыка зовёт двигаться. В ней ритм особенно заметен, поэтому хочется притопывать, кружиться и улыбаться.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характера музыки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звучит ровно и уверенно. Он помогает шагать в одном темпе, как дружный отряд на весёлом параде.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настроение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мелодия обычно звучит быстрее, легче и светлее. Она словно поднимает настроение и делает обычный день похожим на маленький праздник.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звучит мягко и медленно, поэтому помогает отдыхать. Одна и та же мелодия может напомнить о сказке, сне или добром воспоминании.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народная музыка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не записывали в тетради, а передавали из уст в уста. Так мелодии путешествовали от бабушки к внукам и не теряли своей силы.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слух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простые припевы делают народные песни удобными для хора. Их легко петь вместе, даже если кто-то поёт чуть громче соседа.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сохраняет старинные обычаи, праздники и добрые истории. Она как музыкальная шкатулка, в которой бережно живёт память семьи и народа.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слышны поле, лес, река, дом и семейный уют. Они помогают представить жизнь людей и красоту родной земли.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дом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сказочники — композиторы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музыку, как писатель придумывает сказку. Он выбирает мелодии, ритмы и краски звучания, чтобы слушатель мог представить героев, события и настроение.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 И. Чайковский, М. И. Глинка и С. С. Прокофьев создали музыку, которую знают во многих странах. Она звучит в концертах, балетах, мультфильмах и детских спектаклях.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входит в день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поют, слушают, хлопают в ладоши и пробуют играть на простых инструментах. Так они учатся слышать музыку внимательнее.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музыка звучит во время игр, отдыха, чтения и семейных праздников. Она делает обычные минуты теплее и дружнее.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концерте, дне рождения или новогоднем празднике музыка собирает людей вместе. Все начинают улыбаться чуть быстрее, чем обычно.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встреча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Поём вместе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750" y="2001176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команда голосов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— это когда много голосов поют вместе, как дружная команда. Здесь важно слушать и себя, и других, чтобы никто не спешил и не терял общий ритм.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376750" y="3452400"/>
            <a:ext cx="44073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хор звучит красиво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Бывают детские, взрослые и смешанные хоры. В школьном хоре часто поют песни о дружбе, природе, Родине и радости, а звучат они особенно тепло и светло.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идти вперёд, словно уверенный шаг. Он подсказывает, когда звук звучит сильнее, а когда тише, и делает мелодию понятной и запоминающейся.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слабые доли в ритме похожи на чередование шагов в строю. Из-за этого музыка может казаться торжественной, лёгкой, бодрой или спокойной.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шаг музыки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можно не только услышать, но и почувствовать телом. Когда хочется притопывать, хлопать или покачиваться, значит, музыка уже поймала свой ритмический шаг.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шаги, удары по барабану и бубну особенно хорошо показывают ритм. Их легко повторять вместе, поэтому они помогают не сбиться и слушать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которые рассказывает музыка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музыка часто становится как фонарик для слушателя. Тихие звуки могут показать лесную тишину, а осторожная мелодия — что герой идёт очень медленно и прислушивается к каждому шороху.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 и осторожный шаг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мультфильме появляется радостная музыка, персонажи будто начинают подпрыгивать сами. Быстрый ритм помогает понять, что началось приключение, а смешные звуки делают сцену ещё живее и забавнее.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бег и смешной танец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подсказать, кто сейчас появится в истории. У доброго героя мелодия звучит мягко, у хитрой лисы — лукаво, а у большого медведя — тяжело и важно, словно он шагает по самой середине леса.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пришёл на поляну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06" y="3188538"/>
            <a:ext cx="374588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32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631" y="1686040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поздравляют именинника и собирают всех гостей вместе. Музыка делает свечи ярче, а улыбки — ещё шире, будто праздник сам начинает подпевать.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концертах и народных гуляньях музыка объединяет песни, танцы и игры. Люди слушают, хлопают и радуются вместе, поэтому праздник становится особенно живым.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и гулянье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знакомые мелодии легче ждать чудес, водить хоровод и находить подарки. Музыка помогает почувствовать сказку даже тогда, когда за окном обычный зимний вечер.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праздник музыкальным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— большая музыкальная команда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каждый инструмент занимает своё место и не мешает другим. Скрипки, трубы, флейты, барабаны и многие другие голоса складываются в одно большое и красивое звучание.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показывает, когда начинать, где ускориться и как звучать вместе. Благодаря ему музыканты слушают друг друга, держат общий темп и превращают игру в дружную музыкальную беседу.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новая мелодия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5381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возникает короткий мотив, несколько звуков или простой ритм. Иногда его подсказывает настроение, слово или даже шаги.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5381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Появляется идея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28493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пробует снова и снова, чтобы мелодия звучала ясно. Повторы помогают услышать главное и запомнить музыкальную мысль.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8493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Идея повторяется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395600" y="4039500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мотиву добавляются новые звуки, паузы и другие фразы. Так мелодия становится интереснее, как сказка с новыми событиями.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395600" y="3508950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 меняется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5706825" y="2134504"/>
            <a:ext cx="21342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соединяются, рождается песня или небольшая пьеса. Запоминающийся напев и ровный ритм помогают ей остаться в памяти.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706825" y="1603954"/>
            <a:ext cx="21342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Появляется законченная пьеса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знаки и ноты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Ноты помогают записать музыку так, чтобы её мог прочитать другой человек. На нотном стане видно, какие звуки выше, какие ниже и как долго они звучат.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Скрипичный ключ, паузы и размер подсказывают правила записи. Нотная запись похожа на музыкальный алфавит: по нему можно «прочитать» мелодию и потом её исполнить.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голос и слух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лучше не напрягать криком и не пытаться петь слишком громко. Когда поёшь спокойно, звук получается ровнее, а горло не устаёт.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тоже нужно беречь каждый день. Тогда музыка будет радовать дольше, а любимые песни не придётся слушать шёпотом, как секрет.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свежий воздух и спокойный режим помогают голосу звучать лучше. Если горло устало, ему особенно полезны тишина и бережное отношение.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музыку полезно не на полной громкости. Уши любят заботу, а после очень громких звуков им нужен тихий отдых, как после длинной прогулки.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Музыку можно придумать самому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родиться из хлопков, шагов, шороха бумаги и ударов ложек. Стоит только прислушаться — и обычные звуки начинают складываться в ритмический узор.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повторить короткую фразу несколько раз и добавить новые звуки, получится маленькая пьеса. Она может быть весёлой, смешной или даже похожей на игру.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остается с нами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помогает говорить о чувствах без слов. Иногда одна мелодия передаёт радость, грусть или ожидание лучше любого длинного рассказа.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Музыка собирает людей вместе. Когда поют, слушают и играют сообща, становится легче дружить, радоваться и чувствовать себя одной командой.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хранит воспоминания о праздниках, поездках, уроках и семейных встречах. Стоит услышать знакомую песню — и в памяти сразу оживает важный момент.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каждый день теплее и добрее. Она живёт в песнях, голосах и инструментах, а ещё в радости, памяти и дружбе, которые звучат вместе с ней.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музыка звучит всегда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2026-05-24T20:34:10Z</dcterms:created>
  <dcterms:modified xsi:type="dcterms:W3CDTF">2026-05-24T20:34:10Z</dcterms:modified>
</cp:coreProperties>
</file>