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вероятность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считать вероятность на монете, кубике и картах.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и равные шансы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вероятность описывает случайные опыты, где все исходы равны по шансам. Она помогает сравнивать результаты монеты, кубика и карт через долю благоприятных вариантов.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325" y="1920150"/>
            <a:ext cx="651600" cy="65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3200" y="1920150"/>
            <a:ext cx="651600" cy="65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2225" y="1943150"/>
            <a:ext cx="681300" cy="605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понятия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24477" y="2670700"/>
            <a:ext cx="2367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4475" y="3216850"/>
            <a:ext cx="23673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 — это случайное действие, результат которого заранее неизвестен: бросок монеты, кубика или вытягивание карты. Именно с такого действия начинается любая задача на вероятность.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388352" y="2670700"/>
            <a:ext cx="2367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88350" y="3216850"/>
            <a:ext cx="23673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 — это один конкретный результат опыта. У броска монеты исходом может быть орёл или решка, у кубика — одно из чисел от 1 до 6.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152227" y="2670700"/>
            <a:ext cx="2367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52225" y="3216850"/>
            <a:ext cx="23673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объединяет несколько исходов сразу. Например, «выпало чётное число» включает 2, 4 и 6. Поэтому событие шире, чем отдельный исход.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654"/>
            <a:ext cx="3225300" cy="27780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формула работает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30050" y="165482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0050" y="201507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монеты всего два равновероятных результата: орёл и решка. Поэтому её удобно использовать как самый простой пример классической вероятности.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0050" y="2705850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30050" y="3066100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кубика шесть одинаково возможных исходов: 1, 2, 3, 4, 5 и 6. Каждый из них считается одинаково вероятным.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0050" y="375687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Колода карт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0050" y="411712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случайном вытягивании из стандартной колоды все 52 карты считаются равновозможными. Это позволяет применять формулу P(A)=m/n.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пространства исходов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опыта к полному набору исходов и проверке всех вариантов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поиска благоприятных исходов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663349" y="1693075"/>
            <a:ext cx="3231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Сформулировать событие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формулируют событие точно: не просто «что-то выпало», а конкретный признак, который можно проверить по списку исходов. Без точной формулировки ответ легко исказить.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55025" y="3293450"/>
            <a:ext cx="3231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подходящие варианты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отмечают все исходы, которые этому событию подходят. Для кубика событие «чётное число» включает 2, 4 и 6, а не один результат.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77275" y="3293450"/>
            <a:ext cx="3231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Подсчитать и проверить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считают m и n отдельно: сколько благоприятных исходов и сколько всего равновозможных вариантов. Так получают правильную долю для формулы.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благоприятных исходов показывает, насколько часто событие ожидается при равных шансах.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вероятность события, если благоприятны 2 исхода из 6.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классической вероятности P(A)=m/n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на кубике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Рассчитано по формуле P(A)=m/n для кубика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кубике удобно сравнивать разные события по одному и тому же числу всех исходов.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растёт, когда благоприятных исходов больше. Событие «выпало число от 1 до 6» охватывает все варианты, поэтому его вероятность равна 1.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исходов для двух бросков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Разветвление вариантов для двух одинаковых бросков монеты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759" y="2199550"/>
            <a:ext cx="686238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исходов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классической вероятности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удобна, когда нужно быстро увидеть все сочетания и не пропустить ни одного исхода.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 для парных опытов: он упорядочивает варианты и помогает точно считать благоприятные исходы.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25" y="1595526"/>
            <a:ext cx="3947100" cy="1426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колодой карт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46" y="1693075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Червовая масть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колоде из 52 карт каждая карта считается равновозможной только при случайном выборе. Поэтому для червовой масти удобно считать 13 благоприятных карт из 52 возможных.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502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туза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«выпал туз» включает четыре карты — по одной в каждой масти. Здесь общее число исходов не меняется, а меняется только число благоприятных вариантов.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477727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равновозможности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всегда проверяют условие равных шансов: если карты вытягивают случайно, формула P(A)=m/n работает корректно и дает понятный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825" y="3265875"/>
            <a:ext cx="492000" cy="39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7150" y="3227475"/>
            <a:ext cx="4704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9900" y="1539688"/>
            <a:ext cx="470400" cy="4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и частота: в чем разница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256849" y="3227475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и опыт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7925" y="3869525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вероятность описывает ожидаемую долю исходов в равновероятной модели, а частота показывает, как часто событие произошло в реальных попытках.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531374" y="3227475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42450" y="3869525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полезна для наблюдения и проверки, но она не заменяет классическую формулу. Вероятность считают до опыта, а частоту — после проведения серии.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394124" y="1539688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 серии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605200" y="2181737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монету бросили 10 раз и орел появился 6 раз, частота равна 6/10. При большем числе опытов частота обычно становится ближе к вероятности.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654"/>
            <a:ext cx="3225300" cy="27780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ошибки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817500" y="1654825"/>
            <a:ext cx="43980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17500" y="2045900"/>
            <a:ext cx="43980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все исходы равновероятны. Если шансы различаются, формулу m/n применять нельзя: она описывает только классический случай, где каждый вариант имеет одинаковый вес.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17500" y="3830522"/>
            <a:ext cx="43980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подсчет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17500" y="4221375"/>
            <a:ext cx="43980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внимательно пересчитывайте благоприятные варианты. Ошибка в m или n сразу меняет ответ, поэтому полезно записывать все исходы списком или в таблице.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817500" y="2742674"/>
            <a:ext cx="43980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понятия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17500" y="3133525"/>
            <a:ext cx="43980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отделяйте событие от исхода. «Четное число» — это событие, потому что оно объединяет несколько исходов, а «4» — только один конкретный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задачи: короткие ответы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типовых задач по классической вероятности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простых задачах важно сразу выделять благоприятные исходы и не смешивать разные условия в одном подсчете.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задачах ответ находится через отношение m к n: 1/3 для шара и ½ для нечетного числа.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387168"/>
            <a:ext cx="3769200" cy="970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Карты: событие и дополнение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колода из 52 карт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карточных задач удобно сначала фиксировать общее число карт, а затем считать только подходящие варианты события.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примерах сначала определяют n=52, затем находят m по смыслу события и только после этого записывают дробь.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и границы метода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40725" y="1762125"/>
            <a:ext cx="3135612" cy="2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Описать опыт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40725" y="20560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формулируют случайный опыт: бросок монеты, кубика или вытягивание карты. Без ясного опыта невозможно правильно перечислить исходы и событие.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42375" y="1762025"/>
            <a:ext cx="3135612" cy="2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ответ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42375" y="20560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 границы метода: формула работает только при равных шансах, а сама вероятность всегда лежит от 0 до 1.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3079000" y="3540125"/>
            <a:ext cx="3135612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Посчитать варианты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079000" y="38725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записывают все исходы и выделяют благоприятные. После этого отдельно считают n и m, чтобы не пропустить вариант и не посчитать его дважды.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050" y="1574380"/>
            <a:ext cx="2525100" cy="1639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925" y="1574380"/>
            <a:ext cx="2525100" cy="16398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1487" y="1574380"/>
            <a:ext cx="2525100" cy="163983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всего исходов и благоприятные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80675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наглядно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180675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монеты удобно показать два равных исхода и один окрашенный кружок, если нужен орел. Такой рисунок помогает увидеть смысл дроби без лишних вычислений.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39550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набор исходов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39550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все возможные исходы изображают как полный набор одинаковых клеток или кружков. Для кубика их шесть, и каждый вариант занимает одинаковое место, потому что шансы равны.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3410113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события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410113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варианты выделяют цветом или рамкой. Так сразу видно, какая часть общего набора подходит под событие, например три четных числа из шести на кубике.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мини-тест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66335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такое событие?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 — это один или несколько исходов, которые объединены общим признаком. Например, «выпало четное число» включает сразу несколько результатов броска.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55026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Вероятность орла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монеты два равных исхода, поэтому вероятность орла равна ½. Формула P(A)=m/n дает 1 благоприятный исход из 2 возможных.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2560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Число больше 4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кубике числа больше 4 — это 5 и 6. Значит, благоприятных исходов два, а вероятность равна 2/6, то есть 1/3.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25601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Когда формула не работает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шансы неравны, классическая формула уже не подходит, потому что она требует одинаковой вероятности всех исходов. Тогда нужна другая модель подсчета.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925" y="596825"/>
            <a:ext cx="5783100" cy="10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резюме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925" y="3724950"/>
            <a:ext cx="1461783" cy="2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Опыт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90925" y="4011700"/>
            <a:ext cx="1461783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какой случай рассматривается: бросок, выбор карты или другой опыт. Это помогает понять, какие исходы вообще нужно считать.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249150" y="1842625"/>
            <a:ext cx="1461783" cy="2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Проверка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7249150" y="2129525"/>
            <a:ext cx="1461783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проверяют, разумен ли ответ: вероятность не может быть меньше 0 или больше 1, а условие равных шансов должно выполняться.
</a:t>
            </a:r>
            <a:endParaRPr lang="en-US" sz="800" dirty="0"/>
          </a:p>
        </p:txBody>
      </p:sp>
      <p:sp>
        <p:nvSpPr>
          <p:cNvPr id="10" name="Text 6"/>
          <p:cNvSpPr txBox="1"/>
          <p:nvPr/>
        </p:nvSpPr>
        <p:spPr>
          <a:xfrm>
            <a:off x="5559575" y="2313201"/>
            <a:ext cx="1461783" cy="2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Формула
</a:t>
            </a:r>
            <a:endParaRPr lang="en-US" sz="900" dirty="0"/>
          </a:p>
        </p:txBody>
      </p:sp>
      <p:sp>
        <p:nvSpPr>
          <p:cNvPr id="11" name="Text 7"/>
          <p:cNvSpPr txBox="1"/>
          <p:nvPr/>
        </p:nvSpPr>
        <p:spPr>
          <a:xfrm>
            <a:off x="5559575" y="2600099"/>
            <a:ext cx="1461783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подставляют значения в P(A)=m/n и получают вероятность как дробь или десятичное число.
</a:t>
            </a:r>
            <a:endParaRPr lang="en-US" sz="800" dirty="0"/>
          </a:p>
        </p:txBody>
      </p:sp>
      <p:sp>
        <p:nvSpPr>
          <p:cNvPr id="12" name="Text 8"/>
          <p:cNvSpPr txBox="1"/>
          <p:nvPr/>
        </p:nvSpPr>
        <p:spPr>
          <a:xfrm>
            <a:off x="3870025" y="2783778"/>
            <a:ext cx="1461783" cy="2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Благоприятные
</a:t>
            </a:r>
            <a:endParaRPr lang="en-US" sz="900" dirty="0"/>
          </a:p>
        </p:txBody>
      </p:sp>
      <p:sp>
        <p:nvSpPr>
          <p:cNvPr id="13" name="Text 9"/>
          <p:cNvSpPr txBox="1"/>
          <p:nvPr/>
        </p:nvSpPr>
        <p:spPr>
          <a:xfrm>
            <a:off x="3870025" y="3070703"/>
            <a:ext cx="1461783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выделяют благоприятные исходы для нужного события. Именно их число обозначают буквой m в формуле.
</a:t>
            </a:r>
            <a:endParaRPr lang="en-US" sz="800" dirty="0"/>
          </a:p>
        </p:txBody>
      </p:sp>
      <p:sp>
        <p:nvSpPr>
          <p:cNvPr id="14" name="Text 10"/>
          <p:cNvSpPr txBox="1"/>
          <p:nvPr/>
        </p:nvSpPr>
        <p:spPr>
          <a:xfrm>
            <a:off x="2225825" y="3254373"/>
            <a:ext cx="1461783" cy="2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Все исходы
</a:t>
            </a:r>
            <a:endParaRPr lang="en-US" sz="900" dirty="0"/>
          </a:p>
        </p:txBody>
      </p:sp>
      <p:sp>
        <p:nvSpPr>
          <p:cNvPr id="15" name="Text 11"/>
          <p:cNvSpPr txBox="1"/>
          <p:nvPr/>
        </p:nvSpPr>
        <p:spPr>
          <a:xfrm>
            <a:off x="2225825" y="3541276"/>
            <a:ext cx="1461783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выписывают все возможные исходы. Полный список нужен, чтобы не забыть ни одного варианта и корректно найти n.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вероятность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вероятность помогает быстро решать простые задачи, если все исходы равны по шансам. Главное — аккуратно пройти весь алгоритм: опыт, исходы, событие, m, n и проверка результата.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2026-07-25T09:31:44Z</dcterms:created>
  <dcterms:modified xsi:type="dcterms:W3CDTF">2026-07-25T09:31:44Z</dcterms:modified>
</cp:coreProperties>
</file>