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Спорт на суше, воде и в воздухе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видов спорта в различных природных средах и их влияние на личность.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культурные корни 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зародился ещё в древние времена, от Олимпийских игр Греции до первых воздушных соревнований XX века, формируя культурные традиции и объединяя народы.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спорта на суше: определение и направления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атлетика включает бег, прыжки и метания, развивая универсальные физические качества и являясь основой спортивной подготовки.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дисциплины — скейтбординг и BMX — акцентируют внимание на ловкости и творческом подходе к выполнению трюков.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виды, такие как футбол и баскетбол, требуют слаженной работы и стратегического мышления для достижения победы.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Теннис сочетает технику, тактику и психологическую устойчивость, выступая как индивидуальным, так и парным видом спорта.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— мировой спортивный феномен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занимает лидирующие позиции по популярности, объединяя миллионы болельщиков. Этот командный спорт развивает выносливость, скорость и навыки коллективного взаимодействия.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атлетика как фундамент спорта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атлетика включает разнообразные дисциплины, способствующие комплексной физической подготовке, и служит базой для других видов спорта.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Теннис: техника и психологическая стойкость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спорта требует высокой концентрации и точной техники, а также умения быстро принимать решения во время матчей различной сложности.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примеры спорта на суше
</a:t>
            </a:r>
            <a:endParaRPr lang="en-US" sz="5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выявило явное предпочтение командных видов спорта у молодежи России в 2022 году.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и баскетбол занимают лидирующие позиции, отражая тенденции развития командного спорта в подростковой среде.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видов спорта на суше среди подростков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2022
</a:t>
            </a:r>
            <a:endParaRPr lang="en-US" sz="14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спортсмены на суше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Усэйн Болт — король спринта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Усэйн Болт раз за разом устанавливал мировые рекорды, завоевав восемь золотых олимпийских медалей, а его харизма вдохновляет новых спортсменов.
</a:t>
            </a:r>
            <a:endParaRPr lang="en-US" sz="2086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Лионель Месси — мастер футбольного искусства
</a:t>
            </a:r>
            <a:pPr algn="l" indent="0" marL="0">
              <a:lnSpc>
                <a:spcPct val="90000"/>
              </a:lnSpc>
              <a:buNone/>
            </a:pPr>
            <a:r>
              <a:rPr lang="en-US" sz="1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Месси, обладатель нескольких «Золотых мячей», продолжает впечатлять мастерством и тактическим мышлением в составе клуба «Интер Майами».
</a:t>
            </a:r>
            <a:endParaRPr lang="en-US" sz="1944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Бубка — легенда прыжков с шестом
</a:t>
            </a:r>
            <a:pPr algn="l" indent="0" marL="0">
              <a:lnSpc>
                <a:spcPct val="90000"/>
              </a:lnSpc>
              <a:buNone/>
            </a:pPr>
            <a:r>
              <a:rPr lang="en-US" sz="2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Обладатель 35 мировых рекордов, Бубка активно продвигает развитие молодёжного спорта и поддерживает новые поколения атлетов.
</a:t>
            </a:r>
            <a:endParaRPr lang="en-US" sz="20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травматизм в спорте на суше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спортсмены получают растяжения связок, переломы и ушибы, требующие качественного восстановления и осторожности в тренировках.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контроль тренеров и медицинская поддержка обеспечивают безопасность и поддерживают высокий уровень здоровья спортсменов.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снижения травматизма используют разминку, защитную экипировку и строгое соблюдение правил тренировочного процесса.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Дайвинг развивает адаптивность и устойчивость в нестандартных условиях, сочетая физическую и психологическую подготовку.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Парусный спорт требует навыков ориентирования и работы с природными стихиями, подчеркивая техническую подготовку.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Гребля и водное поло повышают координацию и выносливость, соединяя физическую силу с командной тактикой.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улучшает работу дыхательной системы и развивает силу, требуя овладения техникой движения в водной среде.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на воде: направления и особенности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рекордов отражают высокий уровень развития техники и физической подготовки атлетов за последние годы.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Стремительный прогресс в различных дисциплинах подчеркивает значимость специализированных тренировок и технологий.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рекорды в водных видах спорта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FINA, Международная федерация гребли, 2021–2023
</a:t>
            </a:r>
            <a:endParaRPr lang="en-US" sz="145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Майкл Фелпс — рекордсмен Олимпийских игр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Обладатель 23 золотых медалей, Фелпс стал символом выдающихся достижений в плавании, вдохновляя спортсменов по всему миру.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Попов — чемпион и мировой рекордсмен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Четырёхкратный олимпийский чемпион и рекордсмен на короткие дистанции, популяризовал плавание в России и на международной арене.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Валентина Терешкова — первая женщина в подводных исследованиях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Совместила спорт и науку, участвуя в подводных исследованиях, демонстрируя пример интеграции спорта и научной деятельности.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Легенды водных видов спорта
</a:t>
            </a:r>
            <a:endParaRPr lang="en-US" sz="5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аспекты водного спорта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обязательных экологических экспертиз при строительстве спортивных объектов на водоёмах для защиты экосистем и здоровья спортсменов.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 год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проекты WWF и Федерации гребли России направлены на восстановление природных речных экосистем, улучшая условия для тренировок и экосистемы.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 год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Инициатива FINA стартовала с программ по очистке рек и озёр, используемых для проведения международных плавательных соревнований.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в воздухе: основные дисциплины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Парашютизм и планеризм требуют точных инженерных расчётов и высокого технического оснащения для обеспечения безопасности полётов и выполнения манёвров.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Воздушная акробатика развивается как сочетание сложных физических навыков и высокой психологической устойчивости к стрессам, связанным с высотой и трюками.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Дрон-рейсинг требует от спортсменов владения современными технологиями, быстрой реакцией и умением учитывать погодные условия для достижения успеха.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вехи воздушного спорта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планерные соревнования в Германии
</a:t>
            </a:r>
            <a:pPr algn="l" indent="0" marL="0">
              <a:lnSpc>
                <a:spcPct val="90000"/>
              </a:lnSpc>
              <a:buNone/>
            </a:pPr>
            <a:r>
              <a:rPr lang="en-US" sz="1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1920-х годах Германия стала центром развития планеризма, где прошли первые официальные соревнования, задавшие стандарт для будущего воздушного спорта в Европе.
</a:t>
            </a:r>
            <a:endParaRPr lang="en-US" sz="1761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Парашютизм на Всемирных играх
</a:t>
            </a:r>
            <a:pPr algn="l" indent="0" marL="0">
              <a:lnSpc>
                <a:spcPct val="90000"/>
              </a:lnSpc>
              <a:buNone/>
            </a:pPr>
            <a:r>
              <a:rPr lang="en-US" sz="1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парашютизма в программу Всемирных игр поддержало популяризацию дисциплины и привлекло внимание к экстремальным воздушным видам спорта среди молодежи.
</a:t>
            </a:r>
            <a:endParaRPr lang="en-US" sz="1991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дрон-рейсинга с 2014 года
</a:t>
            </a:r>
            <a:pPr algn="l" indent="0" marL="0">
              <a:lnSpc>
                <a:spcPct val="90000"/>
              </a:lnSpc>
              <a:buNone/>
            </a:pPr>
            <a:r>
              <a:rPr lang="en-US" sz="1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появлением международных дрон-соревнований в 2014 году вырос интерес к авиамодельному спорту, что способствовало технологическому прогрессу и популяризации новых форм воздушных состязаний.
</a:t>
            </a:r>
            <a:endParaRPr lang="en-US" sz="190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1666615"/>
            <a:ext cx="10121400" cy="6799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особенности среды в спорте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характеристики среды для спорта на суше, в воде и в воздухе, выделяя ключевые требования и риски для подготовки спортсменов.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среда предъявляет уникальные физические и технические требования, что влияет на подготовку и безопасность спортсменов.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журналы по спортивной медицине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основной упор делается на развитие общей силы, выносливости и ловкости через силовые тренировки и функциональные упражнения.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Тренировки и подготовка атлетов в разных средах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виды спорта требуют овладения дыхательными техниками, улучшения плавучести и специфической координации движений для эффективного преодоления сопротивления воды.
</a:t>
            </a:r>
            <a:endParaRPr lang="en-US" sz="2713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воздушных видов спорта важны тренировки вестибулярного аппарата, повышение психологической устойчивости и навыки работы с техническим оборудованием.
</a:t>
            </a:r>
            <a:endParaRPr lang="en-US" sz="279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атлета: от выбора вида спорта до соревнований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атлета от мотивации до профессионального уровня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Ультралёгкие материалы в спортивной экипировке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гидрокостюмы и экипировка из сверхлёгких материалов улучшают аэродинамику и уменьшают сопротивление, что способствует повышению спортивных результатов в плавании и лёгкой атлетике.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движений с искусственным интеллектом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AI позволяет детально отслеживать и корректировать спортивную технику, повышая эффективность тренировок и снижая риск травм у спортсменов разных дисциплин.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Дроны в тренировках и соревнованиях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дронов используется для записи тренировок с нестандартных ракурсов и проведения виртуальных соревнований, что расширяет возможности анализа и привлечения зрителей.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инновации в спорте
</a:t>
            </a:r>
            <a:endParaRPr lang="en-US" sz="5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спорта на общество и личность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спортом способствуют развитию лидерских качеств и умений работать в команде, что важно для социальной интеграции личности в современном обществе.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играет важную роль в создании инклюзивной среды, помогая преодолевать социальные барьеры и поддерживать равные возможности для всех.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 случаи, когда подростки достигали международного признания через спорт, что вдохновляет молодёжь на саморазвитие и достижение высоких целей.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спортивные события в различных средах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 – платформа для спорта на суше, воде и в воздухе
</a:t>
            </a:r>
            <a:pPr algn="l" indent="0" marL="0">
              <a:lnSpc>
                <a:spcPct val="90000"/>
              </a:lnSpc>
              <a:buNone/>
            </a:pPr>
            <a:r>
              <a:rPr lang="en-US" sz="17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 объединяют разнообразие дисциплин: лёгкая атлетика и футбол на суше, плавание и гребля в воде, прыжки с трамплина и парашютный спорт в воздухе, демонстрируя глобальное значение спорта.
</a:t>
            </a:r>
            <a:endParaRPr lang="en-US" sz="1736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Чемпионаты мира по профильным видам спорта
</a:t>
            </a:r>
            <a:pPr algn="l" indent="0" marL="0">
              <a:lnSpc>
                <a:spcPct val="90000"/>
              </a:lnSpc>
              <a:buNone/>
            </a:pPr>
            <a:r>
              <a:rPr lang="en-US" sz="1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 проводит мировые первенства по плаванию, IAAF – по лёгкой атлетике, а World Games выделяет воздушные дисциплины, обеспечивая специализированную поддержку и продвижение каждой категории.
</a:t>
            </a:r>
            <a:endParaRPr lang="en-US" sz="1753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Мультидисциплинарные спортивные фестивали
</a:t>
            </a:r>
            <a:pPr algn="l" indent="0" marL="0">
              <a:lnSpc>
                <a:spcPct val="90000"/>
              </a:lnSpc>
              <a:buNone/>
            </a:pPr>
            <a:r>
              <a:rPr lang="en-US" sz="1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популярности мультидисциплинарных фестивалей стимулирует межсредовые соревнования и культурный обмен, расширяя аудиторию и создавая новые возможности для спортсменов разного уровня.
</a:t>
            </a:r>
            <a:endParaRPr lang="en-US" sz="176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5146284"/>
            <a:ext cx="18268200" cy="51379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450" y="1830500"/>
            <a:ext cx="15619200" cy="27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Объединяющая сила спорта в трёх средах
</a:t>
            </a:r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способствует всестороннему развитию и укрепляет международные связи. Инновации и поддержка молодых талантов обещают повышение конкурентоспособности российских атлетов на мировой арене.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2026-05-07T22:23:05Z</dcterms:created>
  <dcterms:modified xsi:type="dcterms:W3CDTF">2026-05-07T22:23:05Z</dcterms:modified>
</cp:coreProperties>
</file>