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Центральной России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региона: от станции до каждого дома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города и промышленности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 сосредоточивает жильё, транспорт, заводы и офисы, поэтому электричество нужно постоянно. Особенно резко спрос растёт утром и вечером, когда одновременно работают бытовые приборы, освещение и городская инфраструктура.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 карте страны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Московская область дают огромную долю потребления: здесь сосредоточены жильё, транспорт, сервисы и управление страной. Для такой нагрузки нужна плотная и устойчивая энергосеть.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Ярославль, Тверь и Владимир — крупные центры с предприятиями, школами, больницами и жилыми районами. Электричество здесь должно поступать без перебоев в течение всего дня.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Рязань, Тула и Калуга важны как промышленные и транспортные узлы. Заводы, склады и магистрали создают дополнительные пиковые нагрузки и требуют надёжного распределения мощности.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густо заселён, а расстояния между потребителями и станциями значительны. Поэтому особенно важны магистральные линии, подстанции и быстрое управление потоками энергии.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к надёжности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городов и предприятий подключено к одной системе, тем выше цена ошибки. Центральная Россия нуждается не только в мощности, но и в высокой надёжности.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электроэнергетика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энергии от источника к пользователю без задержки во времени.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электростанций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10075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станции вырабатывают электричество при сжигании газа, угля или мазута. Они удобны тем, что могут быстро увеличивать или уменьшать мощность в зависимости от спроса.
</a:t>
            </a:r>
            <a:endParaRPr lang="en-US" sz="1019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372147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станции производят много энергии стабильно и долго работают без частой остановки. Это делает их важной опорой для крупных региональных энергосистем.
</a:t>
            </a:r>
            <a:endParaRPr lang="en-US" sz="1019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034220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используют движение воды, поэтому зависят от уровня рек и режима водохранилищ. Их работа помогает разнообразить состав источников энергии.
</a:t>
            </a:r>
            <a:endParaRPr lang="en-US" sz="1019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3696305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ВИЭ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солнце не требуют топлива, но их выработка меняется вместе с погодой. Поэтому такие источники особенно полезны в сочетании с другими станциями.
</a:t>
            </a:r>
            <a:endParaRPr lang="en-US" sz="1019" dirty="0"/>
          </a:p>
        </p:txBody>
      </p:sp>
      <p:sp>
        <p:nvSpPr>
          <p:cNvPr id="14" name="Text 6"/>
          <p:cNvSpPr txBox="1"/>
          <p:nvPr/>
        </p:nvSpPr>
        <p:spPr>
          <a:xfrm>
            <a:off x="497975" y="4358416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системе важен не один вид станции, а их сочетание. Разные источники дополняют друг друга и повышают устойчивость энергоснабжения.
</a:t>
            </a:r>
            <a:endParaRPr lang="en-US" sz="10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особенно важны в регионе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источники и элементы сети чаще всего определяют работу энергосистемы Центральной России.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 особенно важны тепловая и атомная генерация, а сети играют не меньшую роль, чем сами станции.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структуре энергосистемы Центральной России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электричество проходит большие расстояния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Поднять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передают на большие расстояния не низким, а высоким напряжением. Так в проводах меньше потерь, и больше энергии доходит до городов и предприятий.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Отправить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повышающих подстанциях напряжение увеличивают перед отправкой по магистральным линиям. Это позволяет передавать мощность дальше и эффективнее, особенно между областями.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Магистральные ЛЭП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линии электропередачи хорошо видны на открытой местности. Они соединяют станции, крупные узлы и подстанции, формируя основу региональной сети.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Довести до потребителя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потребителям напряжение понижают снова. После этого энергия безопасно поступает в районы, где её используют дома, школы и предприятия.
</a:t>
            </a:r>
            <a:endParaRPr lang="en-US" sz="11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Подстанции как узлы управления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Подстанция принимает энергию из линии и готовит её к следующему этапу. Здесь напряжение повышают или понижают в зависимости от того, куда дальше пойдёт поток.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Трансформаторы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Трансформаторы помогают передавать энергию на нужном уровне напряжения. Благодаря им сеть может работать эффективно и безопасно на разных участках.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сети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Выключатели и защита быстро отключают повреждённый участок, если возникает опасность. Это предотвращает распространение аварии на соседние линии и оборудование.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Подстанция распределяет электричество между районами, предприятиями и жилыми кварталами. Без таких узлов крупный город невозможно снабжать стабильно и безопасно.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Баланс, который нельзя нарушать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диспетчеры удерживают равновесие между выработкой и потреблением.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графики нагрузки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заранее увидеть пиковые часы и подготовить нужный резерв мощности.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 вечер, а минимальная — на ночь; именно в пиковые часы системе нужен дополнительный резерв.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суточной нагрузки энергосистемы; обобщение для школьного уровня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сеть защищают от аварий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диспетчеры и автоматика сохраняют подачу энергии при повреждении линии.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Номинальное напряжение бытовой сети в России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 29322-2014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230 В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ориентир, при котором домашние приборы рассчитаны на нормальную и безопасную работу.
</a:t>
            </a:r>
            <a:endParaRPr lang="en-US" sz="22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экономить электричество каждый день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без лишних затрат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Светодиодные лампы расходуют меньше энергии и служат дольше обычных. Они помогают заметно снизить счета за свет, особенно если в квартире много светильников и освещение работает каждый день.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лишнее 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Выключение техники из розетки, когда она не нужна, убирает скрытое потребление. Это особенно полезно для зарядок, телевизоров и компьютеров, которые могут тратить энергию даже в режиме ожидания.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потерь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важно сохранять тепло в квартире: закрывать двери, не держать окна приоткрытыми и выбирать энергоэффективную технику. Тогда системе проще работать, а семье легче экономить ресурсы.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у разных источников свои плюсы и минусы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ТЭС и топливо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станции дают много энергии и быстро подстраиваются под спрос, но при сжигании топлива возникают выбросы и шум. Поэтому им особенно важны очистка газов и строгий контроль.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генерация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станции почти не выбрасывают углекислый газ во время работы и хорошо подходят для базовой нагрузки. При этом они требуют очень высокой безопасности и аккуратного обращения с отходами.
</a:t>
            </a:r>
            <a:endParaRPr lang="en-US" sz="1291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используют движение воды и не сжигают топливо, но их работа зависит от режима рек. Для больших регионов они полезны как часть общего энергобаланса.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ВИЭ и 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ветер помогают сокращать выбросы, однако их выработка меняется из-за погоды и времени суток. Поэтому ВИЭ особенно эффективно работают вместе с другими источниками энергии.
</a:t>
            </a:r>
            <a:endParaRPr lang="en-US" sz="13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делает энергосистему надежной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рассчитывают мощность станций, схемы сетей и режимы работы оборудования. Их задача — чтобы система выдерживала нагрузку и оставалась надежной в обычные дни и при пиковом спросе.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Диспетчеры постоянно следят за балансом производства и потребления. Они принимают решения в реальном времени, чтобы энергия поступала туда, где она нужнее всего, без перебоев и перегрузок.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Электромонтеры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Электромонтеры обслуживают линии, подстанции и оборудование, устраняют неисправности и проводят ремонты. От их работы зависит, как быстро сеть возвращается к нормальному режиму после аварий.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Проектировщики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Проектировщики создают новые объекты и модернизируют старые, чтобы сеть справлялась с ростом городов. Они учитывают нагрузку, безопасность, удобство обслуживания и будущие потребности региона.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Автоматика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по автоматике и кибербезопасности защищают управление сетью от сбоев и атак. Современная энергетика все больше зависит от данных, датчиков и надежных цифровых систем.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движется электроэнергетика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под 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датчики помогают быстрее замечать неполадки и точнее понимать, где меняется нагрузка. Это позволяет диспетчерам реагировать раньше и уменьшать риск долгих отключений.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накопителей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Накопители энергии могут отдавать электричество в часы максимального спроса. Они сглаживают пики, поддерживают устойчивость сети и помогают лучше использовать разные источники генерации.
</a:t>
            </a:r>
            <a:endParaRPr lang="en-US" sz="1221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источников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все чаще работают вместе с традиционной генерацией. Такой подход делает систему гибче: если солнца или ветра мало, резервные мощности помогают сохранить надежность.
</a:t>
            </a:r>
            <a:endParaRPr lang="en-US" sz="12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до квартиры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электроэнергии от производства до учета в квартире.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задачи на выбор решения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 1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Большому городу нужны станции, которые быстро подстраиваются под высокий спрос. Здесь особенно важны устойчивость сети, резервная мощность и возможность без задержек покрывать вечерние пики.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 3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цель — более чистый воздух, увеличивают долю источников с меньшими выбросами и дополняют их резервом. Так можно снизить воздействие на природу без потери надежности.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 2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удаленного поселка главное — надежная линия, запасной маршрут питания и простое обслуживание. Если связь с большой сетью нарушится, резерв поможет избежать долгого отключения.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спрос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 потребляет много энергии из-за плотного населения, городов и промышленности. Поэтому здесь особенно важны мощные станции, развитые сети и надежное управление.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2001619" y="20110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 каждую секунду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Энергосистема работает только при постоянном балансе: сколько произвели, столько и израсходовали. Диспетчерское управление помогает удерживать частоту и избегать перегрузок.
</a:t>
            </a:r>
            <a:endParaRPr lang="en-US" sz="1127" dirty="0"/>
          </a:p>
        </p:txBody>
      </p:sp>
      <p:sp>
        <p:nvSpPr>
          <p:cNvPr id="11" name="Text 4"/>
          <p:cNvSpPr txBox="1"/>
          <p:nvPr/>
        </p:nvSpPr>
        <p:spPr>
          <a:xfrm>
            <a:off x="3741637" y="201107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обеспечивают резервные линии, подстанции, автоматика и запас мощности. Если один участок отключается, система должна быстро перестроиться и продолжить работу.
</a:t>
            </a:r>
            <a:endParaRPr lang="en-US" sz="1148" dirty="0"/>
          </a:p>
        </p:txBody>
      </p:sp>
      <p:sp>
        <p:nvSpPr>
          <p:cNvPr id="12" name="Text 5"/>
          <p:cNvSpPr txBox="1"/>
          <p:nvPr/>
        </p:nvSpPr>
        <p:spPr>
          <a:xfrm>
            <a:off x="5481661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энергии дополняют друг друга: тепловые станции, атомная генерация, вода, солнце и ветер. Такое сочетание делает энергетику устойчивее и гибче.
</a:t>
            </a:r>
            <a:endParaRPr lang="en-US" sz="1242" dirty="0"/>
          </a:p>
        </p:txBody>
      </p:sp>
      <p:sp>
        <p:nvSpPr>
          <p:cNvPr id="13" name="Text 6"/>
          <p:cNvSpPr txBox="1"/>
          <p:nvPr/>
        </p:nvSpPr>
        <p:spPr>
          <a:xfrm>
            <a:off x="7221679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электроэнергии и новые технологии уменьшают нагрузку на сеть. Умные решения, накопители и цифровые системы помогают двигаться к более удобной и чистой энергетике.
</a:t>
            </a:r>
            <a:endParaRPr lang="en-US" sz="12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энергия работает как единая система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 Центральной России работает как единая цепочка: станция, сеть, подстанция и дом. Когда система сбалансирована и защищена, свет и техника работают надежно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2026-07-26T23:52:54Z</dcterms:created>
  <dcterms:modified xsi:type="dcterms:W3CDTF">2026-07-26T23:52:54Z</dcterms:modified>
</cp:coreProperties>
</file>