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союз равных: страна, где важен каждый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большая страна, где уважают каждого человека.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равенство важно в классе и в стране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учатся и живут разные люди, особенно нужны уважение, общие правила и взаимная поддержка. Тогда всем понятнее, как дружить, учиться и отвечать за свои поступки.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54 статьи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задают детям право на защиту, уважение и достойную жизнь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о правах ребёнка, ООН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положений содержит Конвенция о правах ребёнка, подчёркивая ценность каждого ребёнка без исключения.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75" y="-19675"/>
            <a:ext cx="4215350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России — разные, но живут в одной стране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живут многие народы, и у каждого есть свои слова, песни, костюмы, блюда и семейные традиции. Это делает страну яркой и интересной для всех.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у людей есть общее: учёба, труд, дружба, забота о родной земле и уважение к законам. Различия не мешают жить вместе, а помогают лучше понимать друг друга.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381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02444" y="13878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6994" y="138780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88288" y="1387800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22838" y="1387800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каждого ребёнка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имя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ребёнка есть имя, и оно важно. Имя помогает человеку быть узнанным, услышанным и принятым в семье, школе и среди друзей.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семью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Ребёнку нужны забота, тепло и взрослые, которые поддержат. Семья помогает чувствовать себя в безопасности, учиться доверять людям и не оставаться одному в трудный момент.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учёбу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ребёнок может учиться в школе и узнавать новое. Учёба развивает ум, помогает находить друзей и готовит к самостоятельной жизни.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и дел ребёнку нужен отдых, игры и время для любимых занятий. Это помогает сохранять силы, настроение и желание учиться дальше.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защиту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Никто не должен обижать, пугать или унижать ребёнка. Если случилась беда, взрослые обязаны помочь и защитить, чтобы ребёнок чувствовал себя спокойно.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помогают жить дружно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нужны дома, в школе и во дворе, чтобы всем было безопасно и удобно. Они помогают не спорить из-за мелочей и понимать, как поступать правильно.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нельзя дразнить, толкать, обманывать и брать чужое, становится меньше обид и ссор. Люди знают границы и легче доверяют друг другу.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одинаковые правила действуют для всех, справедливость становится заметнее. Каждый понимает: твои поступки важны, а за ошибки нужно отвечать спокойно и честно.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начинается с уважения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видно в простых вещах: выслушать до конца, не перебивать, сказать добрые слова и поблагодарить. Такие поступки делают общение тёплым и приятным.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дружном классе каждый чувствует себя нужным. Это похоже на команду, где один помогает другому, и даже сложное дело вдруг становится по силам.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союзу равных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Насмешки и грубые слова ранят сильнее, чем кажется. После них человеку трудно доверять другим, а желание общаться быстро исчезает.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Жадность и несправедливость тоже портят отношения. Если кто-то всегда хочет больше для себя, дружба становится слабее, а рядом появляется обида.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больно, когда кого-то не берут в игру, не слушают или специально задевают. Союз равных держится только там, где никто не чувствует себя лишним.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4125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00306" y="1844204"/>
            <a:ext cx="16743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09281" y="1844204"/>
            <a:ext cx="301388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01975" y="1844204"/>
            <a:ext cx="267900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друг другу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Поделиться нужным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друга нет карандаша или ластика, можно спокойно поделиться своим. Такая маленькая помощь часто спасает урок и настроение.
</a:t>
            </a:r>
            <a:endParaRPr lang="en-US" sz="1300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Уступить и поддержать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добрый поступок — уступить место, подать руку или помочь донести тяжёлую вещь. Это показывает внимание без громких слов.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Подсказать дорогу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не знает путь, вежливый ответ помогает ему не теряться и не волноваться. Несколько точных слов бывают очень полезны.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доброе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словом помогает не меньше дела. Простое «у тебя получится» может вернуть смелость и сделать день заметно лучше.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лежит большая карта России, собранная из пазлов. Каждый ребёнок берёт свой кусочек, и без него картина не складывается. Так и в жизни: важен вклад каждого, даже самого тихого помощника.
</a:t>
            </a:r>
            <a:endParaRPr lang="en-US" sz="991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пазл — много кусочков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круге все стоят рядом, смотрят друг на друга и слушают по очереди. Здесь нет главных и лишних, есть общая команда. Когда ребята держатся вместе, у них получается и учиться, и дружить.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друзей в школе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раскладывают части карты, сверяют цвет и форму, советуются и радуются, когда изображение становится цельным. В этот момент видно: разные люди могут работать как одна команда и добиваться большого результата вместе.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 делает нас сильнее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единства и дружбы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уголках России веками складывались свои песни, сказки, костюмы и праздники. Они передавались от старших к младшим и бережно сохраняли память о жизни народа.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уважение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традиции народов России помогают людям лучше понимать друг друга. Чем больше мы знаем о культуре соседей, тем легче нам быть вежливыми, дружными и гордиться своей страной.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стали чаще общаться, они узнали обычаи соседей: попробовали новые блюда, услышали другие языки и увидели яркие костюмы. Стало понятно, что различия могут дружить.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культур России: от традиций к дружбе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маленький союз равных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каждый человек важен: ученик, учитель, родитель и даже сторож или библиотекарь делают своё дело. Когда все относятся друг к другу уважительно, в классе легче учиться и работать.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есть свои обязанности, но права тоже должны быть одинаково защищены. Никого не стоит перебивать, дразнить или оставлять без внимания, потому что для дружного класса это очень вредно.
</a:t>
            </a:r>
            <a:endParaRPr lang="en-US" sz="1198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нужны не для строгости, а для порядка и спокойствия. Они помогают вовремя начинать урок, беречь вещи, слушать друг друга и не мешать тем, кто старается.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ошибся, ему нужна поддержка, а не насмешка. В таком классе детям проще быть смелыми, задавать вопросы и не бояться сделать первый шаг к доброму делу.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знакомства к дружному коллективу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простые ежедневные шаги помогают классу стать дружным и спокойным.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справедливость в повседневной жизни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начинается с честных правил: они должны быть понятны всем и работать одинаково для каждого. Тогда люди знают, чего ожидать, и чувствуют себя спокойно.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 — это не смеяться над ошибками, не сравнивать людей обидно и не ставить одного выше другого без причины. Каждый достоин уважительного отношения, даже если делает что-то медленнее.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 человеку относятся справедливо, он не боится задавать вопросы, пробовать новое и признавать ошибку. В такой обстановке легче учиться, дружить и помогать другим без страха.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в школьной жизни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в школе часто выглядит очень просто: помочь донести тетради, поделиться карандашом, полить цветы или поддержать одноклассника, если у него не получается задание. Но именно из таких мелочей и строится тёплый класс.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вместе убирают кабинет, помогают младшим и заботятся о порядке, школа становится уютнее. В такой атмосфере всем легче улыбаться, учиться и чувствовать, что рядом есть надёжные друзья.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181" y="13878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0650" y="13944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9350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9994" y="1387800"/>
            <a:ext cx="234413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разговор со взрослым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стало страшно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пугает, угрожает или заставляет делать неприятное, важно не молчать. Взрослый поможет остановить ситуацию и сделать её безопасной.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обижают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тебя дразнят, унижают или смеются над тобой, нужно сразу сказать об этом родителям, учителю или школьному психологу. Обида не должна оставаться тайной.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нужна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сложной ситуации можно обратиться к директору или другому взрослому в школе. Просьба о помощи — это не слабость, а смелый шаг к защите себя.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опасность повторяется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плохой поступок повторяется снова и снова, взрослые должны узнать об этом как можно скорее. Так легче остановить проблему и не дать ей вырасти.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союз равных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учит видеть в другом человеке не чужого, а соседа, одноклассника и товарища. Тогда легче слушать, договариваться и находить общее решение без ссоры.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напоминает, что делиться, помогать и соблюдать правила — это не скучно, а очень полезно. Так в классе и дома становится меньше обид и больше доверия.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показывает, что мир надо беречь каждый день. Если люди не дерутся из-за мелочей и умеют уважать друг друга, любая команда становится сильнее и спокойнее.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забота о каждом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трудного дня семья встречает дедушку и бабушку, а рядом шумят ребята с площадки. Кто-то рассказывает новости, кто-то приносит чай, кто-то просто улыбается. В такие минуты особенно видно: забота делает людей ближе и сильнее.
</a:t>
            </a:r>
            <a:endParaRPr lang="en-US" sz="784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Вечер, когда всем стало теплее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идут в школу, взрослые спешат на работу, а пожилая соседка медленно несёт сумку. Мальчик помогает ей поднять пакет, девочка придерживает дверь, и двор сразу становится дружнее. Под одним небом все чувствуют себя частью одного большого дома.
</a:t>
            </a:r>
            <a:endParaRPr lang="en-US" sz="784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большом дворе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 ребёнок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вежливо — значит делать первый шаг к дружбе. Добрые слова помогают не обижать других и делают общение спокойным даже тогда, когда мнения не совпадают.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не смеяться над ошибками и не поддразнивать тех, кто думает медленнее или выглядит иначе. У каждого человека есть свои сильные стороны, и их стоит замечать.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помогать делом: поделиться ручкой, подсказать дорогу, подержать дверь или поддержать друга, если ему грустно. Маленькая помощь часто запоминается надолго.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принимать тех, кто отличается внешностью, привычками или характером. Если мы учимся уважать различия, рядом становится больше доверия, а союз равных начинает жить по-настоящему.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делает страну сильной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союз равных строится на уважении, справедливости и добрых поступках. Когда люди помогают друг другу и берегут каждого, страна становится дружнее, спокойнее и по-настоящему сильной.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2026-05-21T10:13:16Z</dcterms:created>
  <dcterms:modified xsi:type="dcterms:W3CDTF">2026-05-21T10:13:16Z</dcterms:modified>
</cp:coreProperties>
</file>