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углов, связанных с окружностью
</a:t>
            </a:r>
            <a:endParaRPr lang="en-US" sz="244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главные углы окружности и научимся быстро находить их 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вокруг нас и в задачах геометрии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окружают нас в колёсах, часах, монетах и архитектуре. В геометрии они помогают доказывать свойства фигур, находить неизвестные углы и уверенно работать с градусной мерой: 360°, 180° и 90°.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 и связанные объекты
</a:t>
            </a:r>
            <a:endParaRPr lang="en-US" sz="196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точка, которая находится на одинаковом расстоянии от любой точки окружности. Именно от неё отсчитывают радиусы, диаметры и центральные углы в большинстве задач.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 точкой окружности, а диаметр проходит через центр и состоит из двух радиусов. Эти отрезки часто помогают заметить нужные углы.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и может располагаться по-разному относительно центра. По хорде удобно определять, какой угол задан в условии задачи.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точками. Именно с дугой связаны главные правила измерения: по ней находят центральные и вписанные углы.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самые важные группы углов, встречающиеся в школьных задачах по окружности.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углов, связанных с окружностью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 встречаются чаще всего, а углы с касательной требуют знания отдельного свойства.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полный оборот вокруг центра окружности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помогает понять, почему центральные углы удобно сравнивать с дугами и складывать при решении задач.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 измерения углов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43179"/>
            <a:ext cx="4646100" cy="2384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углов в окружности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углов, связанных с окружностью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положение вершины связано с правилом вычисления.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определяется местом вершины: оно подсказывает нужную формулу без лишних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как половина дуги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вписанного угла лежит на окружности, а его стороны проходят по хордам. Такое положение сразу отличает его от центрального угла и помогает выбрать верное правило.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вписанного угла всегда равна половине дуги, на которую он опирается. Поэтому для дуги 80° угол составляет 40°, а для дуги 150° — 75°.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вписанных углов опираются на одну и ту же дугу, они равны между собой. Это свойство особенно полезно в задачах с треугольниками и четырёхугольниками.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вписанный угол по дуге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базовых задач по 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опирающиеся на одну и ту же дугу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вписанные углы, которые опираются на одну дугу, имеют одинаковую градусную меру. Это позволяет сразу сравнивать углы, даже если фигура изображена не полностью или без дополнительных построений.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многоугольниках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удобно в задачах с треугольниками и четырёхугольниками, вписанными в окружность. Оно помогает быстро находить неизвестные углы и доказывать равенство без сложных вычислений.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дуга уже известна, можно сразу определить все связанные с ней вписанные углы. Это сокращает решение и делает проверку ответа более надёжной.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дуга, тем больше вписанный угол, но его значение всегда остаётся вдвое меньше соответствующей дуги.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дуги и вписанного угла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половины дуги видно на всех примерах и удобно для быстрой самопроверки.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примеры по теме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55°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половина соответствующей дуги.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дуга внутри угла равна 110°, то искомый угол легко находится по правилу половины дуги. Такое соотношение часто встречается в задачах с внешней стороной окружности.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свойство угла между касательной и хордой в евклидовой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опирающийся на диаметр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вершина угла лежит на окружности, а его стороны опираются на концы диаметра, то такой угол обязательно равен 90°. Это удобный признак прямого угла без измерения линейкой.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доказательствах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диаметра часто используют, чтобы показать, что треугольник прямоугольный, или проверить правильность построения. Достаточно заметить диаметр, чтобы сразу получить нужный угол.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 обратную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окружности найден прямой угол, можно предположить, что он опирается на диаметр. Это помогает находить неизвестные элементы фигуры и быстрее решать задачи на окружность.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значения для вычислений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свойств центрального и вписанного углов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мгновенно переходить от дуги к центральному и вписанному углу, не выполняя дополнительных построений и не теряя время на вычисления.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повторяет дугу, а вписанный всегда вдвое меньше. По таблице удобно быстро проверять ответы и находить значения в типовых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150" y="395577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и сумма противоположных углов
</a:t>
            </a:r>
            <a:endParaRPr lang="en-US" sz="1724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четырёхугольник вписан в окружность, каждая его вершина лежит на одной и той же окружности. Такое расположение сразу подсказывает, что можно использовать свойства противоположных углов.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на окружности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вписанного четырёхугольника противоположные углы всегда дополняют друг друга до развернутого угла. Поэтому, зная один угол, легко найти второй и проверить правильность решения.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равна 180°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в задачах на доказательство и вычисление. Оно позволяет быстро находить неизвестные углы без сложных построений и делать выводы о форме фигуры.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задач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углы в окружности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положении вершины угла и виде опоры: дуга, хорда, касательная или диаметр.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из-за вычислений, а из-за неверного выбора формулы. Поэтому сначала нужно внимательно определить положение вершины и вид опоры угла.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 окружности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путаница между центральным и вписанным углом. Значит, главный навык — быстро распознавать тип ситуации до начала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типичных ошибок по материалам школьных задач по 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окружности в реальных объектах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часы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колесе велосипеда и циферблате часов легко увидеть центр, радиусы, дуги и центральные углы. Такие объекты помогают связать абстрактные правила с привычными предметами.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арены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дорожные знаки, спортивные арены и разметка площадок показывают хорды, сектора и дуги. На них удобно объяснять, как части окружности связаны между собой.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арках, витражах и круглых окнах заметны симметрия, окружности и вписанные фигуры. Эти элементы делают геометрию видимой и помогают лучше запомнить свойства углов.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задачах на окружность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 тип угла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найден именно тот угол, который спрашивается в задаче. Если перепутать центральный, вписанный или угол с касательной, итоговое число может оказаться неверным.
</a:t>
            </a:r>
            <a:endParaRPr lang="en-US" sz="1229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 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соответствует ли ответ известному свойству: вписанный угол должен быть вдвое меньше дуги, а угол на диаметре — равен 90°. Это быстрый способ заметить ошибку.
</a:t>
            </a:r>
            <a:endParaRPr lang="en-US" sz="1338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правдоподобие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лучше сравнить с геометрической ситуацией на рисунке. Если значение не совпадает с расположением дуги, хорды или касательной, вычисления нужно пересмотреть ещё раз.
</a:t>
            </a:r>
            <a:endParaRPr lang="en-US" sz="13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23" y="1531350"/>
            <a:ext cx="398395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правил и формул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углов, связанных с окружностью, из школьного курса геометрии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ключевые ситуации в окружности и помогает быстро выбрать нужное правило при решении задач по геометрии.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правило зависит от положения вершины и вида опоры. Если это определить правильно, вычисления становятся короткими и надёжными.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углах в окружности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этой теме — сразу распознать тип угла и применить нужное правило. Тогда дуга, хорда, касательная или диаметр быстро приводят к правильному ответу.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2026-06-03T10:12:54Z</dcterms:created>
  <dcterms:modified xsi:type="dcterms:W3CDTF">2026-06-03T10:12:54Z</dcterms:modified>
</cp:coreProperties>
</file>